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1"/>
  </p:notesMasterIdLst>
  <p:handoutMasterIdLst>
    <p:handoutMasterId r:id="rId52"/>
  </p:handoutMasterIdLst>
  <p:sldIdLst>
    <p:sldId id="264" r:id="rId3"/>
    <p:sldId id="508" r:id="rId4"/>
    <p:sldId id="509" r:id="rId5"/>
    <p:sldId id="510" r:id="rId6"/>
    <p:sldId id="511" r:id="rId7"/>
    <p:sldId id="513" r:id="rId8"/>
    <p:sldId id="514" r:id="rId9"/>
    <p:sldId id="515" r:id="rId10"/>
    <p:sldId id="516" r:id="rId11"/>
    <p:sldId id="517" r:id="rId12"/>
    <p:sldId id="518" r:id="rId13"/>
    <p:sldId id="519" r:id="rId14"/>
    <p:sldId id="520" r:id="rId15"/>
    <p:sldId id="401" r:id="rId16"/>
    <p:sldId id="402" r:id="rId17"/>
    <p:sldId id="521" r:id="rId18"/>
    <p:sldId id="403" r:id="rId19"/>
    <p:sldId id="405" r:id="rId20"/>
    <p:sldId id="404" r:id="rId21"/>
    <p:sldId id="406" r:id="rId22"/>
    <p:sldId id="407" r:id="rId23"/>
    <p:sldId id="507" r:id="rId24"/>
    <p:sldId id="420" r:id="rId25"/>
    <p:sldId id="421" r:id="rId26"/>
    <p:sldId id="422" r:id="rId27"/>
    <p:sldId id="423" r:id="rId28"/>
    <p:sldId id="526" r:id="rId29"/>
    <p:sldId id="426" r:id="rId30"/>
    <p:sldId id="427" r:id="rId31"/>
    <p:sldId id="428" r:id="rId32"/>
    <p:sldId id="523" r:id="rId33"/>
    <p:sldId id="429" r:id="rId34"/>
    <p:sldId id="430" r:id="rId35"/>
    <p:sldId id="432" r:id="rId36"/>
    <p:sldId id="433" r:id="rId37"/>
    <p:sldId id="434" r:id="rId38"/>
    <p:sldId id="435" r:id="rId39"/>
    <p:sldId id="436" r:id="rId40"/>
    <p:sldId id="437" r:id="rId41"/>
    <p:sldId id="439" r:id="rId42"/>
    <p:sldId id="524" r:id="rId43"/>
    <p:sldId id="440" r:id="rId44"/>
    <p:sldId id="441" r:id="rId45"/>
    <p:sldId id="442" r:id="rId46"/>
    <p:sldId id="525" r:id="rId47"/>
    <p:sldId id="444" r:id="rId48"/>
    <p:sldId id="445" r:id="rId49"/>
    <p:sldId id="446" r:id="rId50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BDFEB"/>
    <a:srgbClr val="EEF5FA"/>
    <a:srgbClr val="FFCC00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howGuides="1">
      <p:cViewPr varScale="1">
        <p:scale>
          <a:sx n="62" d="100"/>
          <a:sy n="62" d="100"/>
        </p:scale>
        <p:origin x="84" y="18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>
        <a:solidFill>
          <a:srgbClr val="FF0000"/>
        </a:solidFill>
      </dgm:spPr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>
        <a:solidFill>
          <a:srgbClr val="FF0000"/>
        </a:solidFill>
      </dgm:spPr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/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F070C004-222C-4967-A7B5-EFA41140E949}" type="presOf" srcId="{10164A18-A9A7-4400-8B22-6727D2FE8995}" destId="{9D446738-6855-4F16-A1A1-8B42ECCCC22D}" srcOrd="0" destOrd="0" presId="urn:microsoft.com/office/officeart/2005/8/layout/hierarchy2"/>
    <dgm:cxn modelId="{31148B1B-4F82-49E1-BAFE-FD8E932D9AA7}" type="presOf" srcId="{20C27923-DFE7-444C-868C-D813A33EA423}" destId="{E0004D29-AF35-453D-8F73-5256F5826CCF}" srcOrd="1" destOrd="0" presId="urn:microsoft.com/office/officeart/2005/8/layout/hierarchy2"/>
    <dgm:cxn modelId="{A57F1222-BB75-4C2E-B961-895F81EDCA4D}" type="presOf" srcId="{198578ED-F383-47B7-A98D-78344643FAF1}" destId="{4118959D-7730-4ECA-A4DD-2D2EE3B84AA8}" srcOrd="0" destOrd="0" presId="urn:microsoft.com/office/officeart/2005/8/layout/hierarchy2"/>
    <dgm:cxn modelId="{FF4CF126-541E-480B-9A64-58BBF26D23C8}" type="presOf" srcId="{E7D8DBC4-2B20-4A35-8282-DBBEB7907AFB}" destId="{8B55365B-54F4-4B49-AB07-9366D26E31E3}" srcOrd="0" destOrd="0" presId="urn:microsoft.com/office/officeart/2005/8/layout/hierarchy2"/>
    <dgm:cxn modelId="{7FD32428-C823-48D4-BCC7-EDC347CBB4EE}" type="presOf" srcId="{9A2CC15B-E82B-430F-8D91-30F32BCF0BA9}" destId="{34CAD0F1-50AF-4C74-AC0D-1D53FD262023}" srcOrd="0" destOrd="0" presId="urn:microsoft.com/office/officeart/2005/8/layout/hierarchy2"/>
    <dgm:cxn modelId="{BC88132A-89AB-4A29-BAE6-353BEE54174E}" type="presOf" srcId="{E1EB0AC0-1A90-4E13-BFC5-7854BC631075}" destId="{36908306-88FA-486B-B848-79D721A50666}" srcOrd="1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7543FD2B-4DDF-4589-B0B7-5C43436A3B53}" type="presOf" srcId="{4C626386-B97F-4701-AD56-BCC9A5547B78}" destId="{226B17B0-FD14-4E7F-A23A-6BF07F3EADA9}" srcOrd="0" destOrd="0" presId="urn:microsoft.com/office/officeart/2005/8/layout/hierarchy2"/>
    <dgm:cxn modelId="{DA3A412D-7C93-4387-BA03-9D2DD8E2BFAE}" type="presOf" srcId="{4A314FFC-76CD-481C-86E2-4D1D495F9CD7}" destId="{4C7CA0B8-E07F-4436-B4F2-001D3E08830D}" srcOrd="0" destOrd="0" presId="urn:microsoft.com/office/officeart/2005/8/layout/hierarchy2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1EEE3D30-D3F1-4333-A1BB-CF641A9B77A9}" type="presOf" srcId="{A706E861-5404-477D-B8C7-7E888578F5E4}" destId="{AD237B51-8F62-4DF7-BDDB-C23413BD4225}" srcOrd="0" destOrd="0" presId="urn:microsoft.com/office/officeart/2005/8/layout/hierarchy2"/>
    <dgm:cxn modelId="{1AEC7730-D05A-47CC-A121-2BFACEFFB699}" type="presOf" srcId="{FF22637A-4B3F-4A07-AEBF-EA745FDCFE59}" destId="{8FEECF70-8A3D-419D-8691-B5999FEEE69F}" srcOrd="0" destOrd="0" presId="urn:microsoft.com/office/officeart/2005/8/layout/hierarchy2"/>
    <dgm:cxn modelId="{BD871233-DE8A-408B-B002-C8B0010018D2}" type="presOf" srcId="{4A314FFC-76CD-481C-86E2-4D1D495F9CD7}" destId="{00A7ABEA-A9E7-423A-960F-109E37899E42}" srcOrd="1" destOrd="0" presId="urn:microsoft.com/office/officeart/2005/8/layout/hierarchy2"/>
    <dgm:cxn modelId="{91B99336-6329-43C8-BBD2-C37DEBE68D43}" type="presOf" srcId="{003CA07B-6DA9-4549-A991-168A331F0192}" destId="{0FD305DE-2DCD-43F3-94E4-8FA7276B3817}" srcOrd="1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215F9338-D1C2-4315-B6AA-7FBEE87E2B3E}" type="presOf" srcId="{713E2A36-8BC8-4B16-9691-63D09BD57846}" destId="{E1324208-A41B-40D8-92C4-38E26C8CC8B2}" srcOrd="0" destOrd="0" presId="urn:microsoft.com/office/officeart/2005/8/layout/hierarchy2"/>
    <dgm:cxn modelId="{3C500C3D-AE9E-4F56-B59A-B1235DA6C7A2}" type="presOf" srcId="{530F42E1-C111-4D4A-8D13-71A59DD6BB9B}" destId="{CCC1B6CD-4B34-4880-A3F6-A8313FC64D1E}" srcOrd="0" destOrd="0" presId="urn:microsoft.com/office/officeart/2005/8/layout/hierarchy2"/>
    <dgm:cxn modelId="{FD364843-E3A6-4996-B7EE-CC6B5EB60A50}" type="presOf" srcId="{AF8F05AA-959D-4CE3-A62A-D4FF495530F1}" destId="{7A2FAA12-5117-47B1-B997-70826C79B8CA}" srcOrd="0" destOrd="0" presId="urn:microsoft.com/office/officeart/2005/8/layout/hierarchy2"/>
    <dgm:cxn modelId="{570AC248-A422-49B5-A04B-044B1694C96C}" type="presOf" srcId="{9A2CC15B-E82B-430F-8D91-30F32BCF0BA9}" destId="{144FC73D-18DB-417E-8053-DC0953B54832}" srcOrd="1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EA4CD669-F8A0-42A5-A733-69E58089BAFF}" type="presOf" srcId="{530F42E1-C111-4D4A-8D13-71A59DD6BB9B}" destId="{7BE31366-9056-4119-A925-72A0DF6279A3}" srcOrd="1" destOrd="0" presId="urn:microsoft.com/office/officeart/2005/8/layout/hierarchy2"/>
    <dgm:cxn modelId="{EA28BC4D-63C1-45C0-A7D9-D69865813FDA}" type="presOf" srcId="{BDEE638B-7DA5-479E-9BFB-5F4E04965099}" destId="{28103AB0-2164-439B-AE88-09B9D43E8AD8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B64A1E53-BBEF-4B4B-A22E-A81EC22E1B5D}" type="presOf" srcId="{75873C6B-5B5E-4152-9CF1-2C89AFB2BCC6}" destId="{EE85295E-E2E2-43AA-9215-7FEA3BB79855}" srcOrd="0" destOrd="0" presId="urn:microsoft.com/office/officeart/2005/8/layout/hierarchy2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6FCFE156-1496-4FE3-838D-4D18CDDC1EDD}" type="presOf" srcId="{81774D94-E4F3-4FD4-B05F-59CD7B3E513D}" destId="{DB3DF320-13AC-4EE2-B4EA-C384751F9729}" srcOrd="0" destOrd="0" presId="urn:microsoft.com/office/officeart/2005/8/layout/hierarchy2"/>
    <dgm:cxn modelId="{1438EE56-E716-4AAF-AD92-1A74E9746A6D}" type="presOf" srcId="{198578ED-F383-47B7-A98D-78344643FAF1}" destId="{96F114F4-3AA6-44BA-93CB-5C3F8ECFA49D}" srcOrd="1" destOrd="0" presId="urn:microsoft.com/office/officeart/2005/8/layout/hierarchy2"/>
    <dgm:cxn modelId="{C17B0A7B-6E64-441B-9C28-A9319A03CEE7}" type="presOf" srcId="{0DD7C4D6-9832-4729-9BEF-4104F25C38B1}" destId="{0988976C-4CC1-491A-809B-3472EA17C08B}" srcOrd="1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425CFF84-053C-4AA0-A83A-BB2E056B3217}" type="presOf" srcId="{AF8F05AA-959D-4CE3-A62A-D4FF495530F1}" destId="{8E03D475-2D45-428E-894F-D88CF8F1CC94}" srcOrd="1" destOrd="0" presId="urn:microsoft.com/office/officeart/2005/8/layout/hierarchy2"/>
    <dgm:cxn modelId="{42755489-30B9-4C51-84FB-801EFAB68A3A}" type="presOf" srcId="{D4D95B50-3831-4FC6-8A7A-A0DB1F1C84C1}" destId="{B8B64AD3-C84B-4D80-8150-B0D3369BD133}" srcOrd="0" destOrd="0" presId="urn:microsoft.com/office/officeart/2005/8/layout/hierarchy2"/>
    <dgm:cxn modelId="{A1D8738B-8683-416F-9556-DFAE83D15392}" type="presOf" srcId="{E1EB0AC0-1A90-4E13-BFC5-7854BC631075}" destId="{97A4C138-6328-4E52-9BEC-BDEC84751DAF}" srcOrd="0" destOrd="0" presId="urn:microsoft.com/office/officeart/2005/8/layout/hierarchy2"/>
    <dgm:cxn modelId="{8ADBC28B-DEAF-4BAB-A9D2-1A8ECE438FD5}" type="presOf" srcId="{7A9A355C-076E-4300-8CF2-98AECDF8E18C}" destId="{8D2A0AA5-F041-4D51-9442-36A6052E2C84}" srcOrd="0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70203491-7EA3-4B84-9CF9-EBF220270A68}" type="presOf" srcId="{4AF9EDD4-94A7-4527-9764-010B01A305C0}" destId="{88F4610E-7F5A-40F3-BADB-A903C045F66F}" srcOrd="1" destOrd="0" presId="urn:microsoft.com/office/officeart/2005/8/layout/hierarchy2"/>
    <dgm:cxn modelId="{8764ED93-9583-4EA8-9D5C-9FD9F8BB2D80}" type="presOf" srcId="{C7AD3F67-D13F-407D-B96E-112A82B3E4EA}" destId="{45B87FE9-5909-4E2B-AA7F-7942F96A3753}" srcOrd="0" destOrd="0" presId="urn:microsoft.com/office/officeart/2005/8/layout/hierarchy2"/>
    <dgm:cxn modelId="{5705AEA2-6E87-4CC5-83CB-DA78C073DD4A}" type="presOf" srcId="{82AACEF5-B104-4B3A-91B0-4E4DD6F7C20E}" destId="{BFF05CBC-D0C5-47FE-918A-C44637857CCC}" srcOrd="0" destOrd="0" presId="urn:microsoft.com/office/officeart/2005/8/layout/hierarchy2"/>
    <dgm:cxn modelId="{97ADBEA3-CA54-4334-B6EF-F1DED33D0A0B}" type="presOf" srcId="{0DD7C4D6-9832-4729-9BEF-4104F25C38B1}" destId="{7C85E0B2-0BED-429A-AA49-584A50F617AD}" srcOrd="0" destOrd="0" presId="urn:microsoft.com/office/officeart/2005/8/layout/hierarchy2"/>
    <dgm:cxn modelId="{2815D3AA-C088-43BC-A0A7-C3427A707840}" type="presOf" srcId="{D090C116-03AB-4F97-A284-7A9B2EE4FFCB}" destId="{DE23AEA1-EB02-40AC-B06F-B2C009EAF24D}" srcOrd="0" destOrd="0" presId="urn:microsoft.com/office/officeart/2005/8/layout/hierarchy2"/>
    <dgm:cxn modelId="{099B11AE-9FE0-4249-A7A1-C514C70C73AE}" type="presOf" srcId="{B9390405-E9C9-46F5-8E8B-3B98D3C37A88}" destId="{00E1F6A1-7B9E-4A52-BD72-36B54EC6AEC1}" srcOrd="0" destOrd="0" presId="urn:microsoft.com/office/officeart/2005/8/layout/hierarchy2"/>
    <dgm:cxn modelId="{A76333B2-57F1-4B89-A506-019E3E956B44}" type="presOf" srcId="{5609B956-D6E9-463F-8A9E-340D9A7F6E57}" destId="{8CEA8DAF-E563-412B-97F3-D4ECFF45360D}" srcOrd="0" destOrd="0" presId="urn:microsoft.com/office/officeart/2005/8/layout/hierarchy2"/>
    <dgm:cxn modelId="{5A3380B2-287E-44E3-9534-1C0F6EA5EE26}" type="presOf" srcId="{20C27923-DFE7-444C-868C-D813A33EA423}" destId="{4181506F-E1C0-4891-900C-A361773C6472}" srcOrd="0" destOrd="0" presId="urn:microsoft.com/office/officeart/2005/8/layout/hierarchy2"/>
    <dgm:cxn modelId="{1683CFB5-271F-45A5-B108-090AE2F13EE0}" type="presOf" srcId="{003CA07B-6DA9-4549-A991-168A331F0192}" destId="{D801CEC7-BEA1-4740-AACD-42BE290118F5}" srcOrd="0" destOrd="0" presId="urn:microsoft.com/office/officeart/2005/8/layout/hierarchy2"/>
    <dgm:cxn modelId="{47692EB8-A11C-4418-843B-336F38383B14}" type="presOf" srcId="{AD1DA183-67CF-4473-8D1E-51153143DFBC}" destId="{9219BB2D-1165-4DB3-8CDC-687FE7494473}" srcOrd="0" destOrd="0" presId="urn:microsoft.com/office/officeart/2005/8/layout/hierarchy2"/>
    <dgm:cxn modelId="{AF3C9FC6-3A51-431D-A1A1-AF35AD6E73D0}" type="presOf" srcId="{CA104DE9-8195-41D9-9077-571833D4794B}" destId="{9DA1883F-C890-4965-95CC-73A5E622FAF0}" srcOrd="0" destOrd="0" presId="urn:microsoft.com/office/officeart/2005/8/layout/hierarchy2"/>
    <dgm:cxn modelId="{B1B82AD6-7E1A-47FA-B293-2A58A4253C31}" type="presOf" srcId="{10164A18-A9A7-4400-8B22-6727D2FE8995}" destId="{0A43064A-D690-4E0D-A5CD-B8B763DD114D}" srcOrd="1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D75F63E5-C10A-48D7-87B7-FC6847066D50}" type="presOf" srcId="{B1B20E26-FBF3-4C69-898B-37CD8F44A562}" destId="{C523D0BD-DE62-4CE6-BBC5-2B4B3604288E}" srcOrd="0" destOrd="0" presId="urn:microsoft.com/office/officeart/2005/8/layout/hierarchy2"/>
    <dgm:cxn modelId="{4684CCE7-ADAE-465E-B102-510531264627}" type="presOf" srcId="{2DEE0DBE-EF4F-4B66-97AE-F26E4C9A0E91}" destId="{597E8C6C-63C0-4500-87B9-DFDA56216DB5}" srcOrd="0" destOrd="0" presId="urn:microsoft.com/office/officeart/2005/8/layout/hierarchy2"/>
    <dgm:cxn modelId="{EE9DA9EA-3FB3-412F-B5EF-14B4B44D977E}" type="presOf" srcId="{4AF9EDD4-94A7-4527-9764-010B01A305C0}" destId="{2EF92D84-4224-46C9-9B3D-A783411EC76B}" srcOrd="0" destOrd="0" presId="urn:microsoft.com/office/officeart/2005/8/layout/hierarchy2"/>
    <dgm:cxn modelId="{AACF38EB-B06E-482B-8BD6-9A4FB5A850F4}" type="presOf" srcId="{4C626386-B97F-4701-AD56-BCC9A5547B78}" destId="{F87E45D9-0F8A-4324-8925-6EA0EA595EEA}" srcOrd="1" destOrd="0" presId="urn:microsoft.com/office/officeart/2005/8/layout/hierarchy2"/>
    <dgm:cxn modelId="{ECE91CF6-DBAC-4F8B-9B28-17F3719725D0}" type="presOf" srcId="{A706E861-5404-477D-B8C7-7E888578F5E4}" destId="{3985E9D9-7E09-4135-884C-413D33295E3F}" srcOrd="1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883311F9-262A-4F0B-856B-BA2E4197A201}" type="presOf" srcId="{7A9A355C-076E-4300-8CF2-98AECDF8E18C}" destId="{72973E94-C7E4-4B12-B1C8-2F719E9F68BD}" srcOrd="1" destOrd="0" presId="urn:microsoft.com/office/officeart/2005/8/layout/hierarchy2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E6A37593-74E6-4ACF-A791-5C526DDCADBB}" type="presParOf" srcId="{9219BB2D-1165-4DB3-8CDC-687FE7494473}" destId="{DF4D94D2-2B39-4B73-9862-3C36FDFF9177}" srcOrd="0" destOrd="0" presId="urn:microsoft.com/office/officeart/2005/8/layout/hierarchy2"/>
    <dgm:cxn modelId="{93D4E015-2F41-49C5-BB03-0814E48F474B}" type="presParOf" srcId="{DF4D94D2-2B39-4B73-9862-3C36FDFF9177}" destId="{00E1F6A1-7B9E-4A52-BD72-36B54EC6AEC1}" srcOrd="0" destOrd="0" presId="urn:microsoft.com/office/officeart/2005/8/layout/hierarchy2"/>
    <dgm:cxn modelId="{B31FE068-8F84-4105-9A80-88E349C3F3AD}" type="presParOf" srcId="{DF4D94D2-2B39-4B73-9862-3C36FDFF9177}" destId="{84BDD705-0023-4B6B-ABC3-907D42A927F2}" srcOrd="1" destOrd="0" presId="urn:microsoft.com/office/officeart/2005/8/layout/hierarchy2"/>
    <dgm:cxn modelId="{F2931D58-E6DD-493C-BD75-302A9AF465A4}" type="presParOf" srcId="{84BDD705-0023-4B6B-ABC3-907D42A927F2}" destId="{CCC1B6CD-4B34-4880-A3F6-A8313FC64D1E}" srcOrd="0" destOrd="0" presId="urn:microsoft.com/office/officeart/2005/8/layout/hierarchy2"/>
    <dgm:cxn modelId="{DC59DF43-0819-4C7D-AB11-662E068CBB3F}" type="presParOf" srcId="{CCC1B6CD-4B34-4880-A3F6-A8313FC64D1E}" destId="{7BE31366-9056-4119-A925-72A0DF6279A3}" srcOrd="0" destOrd="0" presId="urn:microsoft.com/office/officeart/2005/8/layout/hierarchy2"/>
    <dgm:cxn modelId="{8294381A-3666-48C6-9259-5CF93D3A592D}" type="presParOf" srcId="{84BDD705-0023-4B6B-ABC3-907D42A927F2}" destId="{DEF8D6B3-2EF3-4CCF-B52B-891DAEB9F263}" srcOrd="1" destOrd="0" presId="urn:microsoft.com/office/officeart/2005/8/layout/hierarchy2"/>
    <dgm:cxn modelId="{D1B54800-ECEC-4687-9867-7814802E335B}" type="presParOf" srcId="{DEF8D6B3-2EF3-4CCF-B52B-891DAEB9F263}" destId="{BFF05CBC-D0C5-47FE-918A-C44637857CCC}" srcOrd="0" destOrd="0" presId="urn:microsoft.com/office/officeart/2005/8/layout/hierarchy2"/>
    <dgm:cxn modelId="{AAA26AD5-1849-4487-A0AE-612E52A18D35}" type="presParOf" srcId="{DEF8D6B3-2EF3-4CCF-B52B-891DAEB9F263}" destId="{5416156A-1B84-4641-95F2-CD18DF3DAD86}" srcOrd="1" destOrd="0" presId="urn:microsoft.com/office/officeart/2005/8/layout/hierarchy2"/>
    <dgm:cxn modelId="{2475C6E6-9935-4058-9EED-664373F249A3}" type="presParOf" srcId="{5416156A-1B84-4641-95F2-CD18DF3DAD86}" destId="{4118959D-7730-4ECA-A4DD-2D2EE3B84AA8}" srcOrd="0" destOrd="0" presId="urn:microsoft.com/office/officeart/2005/8/layout/hierarchy2"/>
    <dgm:cxn modelId="{64F1B88A-865F-4C8B-A65A-DA017E55E366}" type="presParOf" srcId="{4118959D-7730-4ECA-A4DD-2D2EE3B84AA8}" destId="{96F114F4-3AA6-44BA-93CB-5C3F8ECFA49D}" srcOrd="0" destOrd="0" presId="urn:microsoft.com/office/officeart/2005/8/layout/hierarchy2"/>
    <dgm:cxn modelId="{D0BB883F-BB7E-4B07-A202-142FCA7FFDE3}" type="presParOf" srcId="{5416156A-1B84-4641-95F2-CD18DF3DAD86}" destId="{89903BE1-1A41-44EF-8228-E7F714ECA63E}" srcOrd="1" destOrd="0" presId="urn:microsoft.com/office/officeart/2005/8/layout/hierarchy2"/>
    <dgm:cxn modelId="{6214A887-1A4F-4914-A015-27BBA3256B50}" type="presParOf" srcId="{89903BE1-1A41-44EF-8228-E7F714ECA63E}" destId="{8CEA8DAF-E563-412B-97F3-D4ECFF45360D}" srcOrd="0" destOrd="0" presId="urn:microsoft.com/office/officeart/2005/8/layout/hierarchy2"/>
    <dgm:cxn modelId="{0D232B53-11B8-4EE3-8AC8-441FC1C9A463}" type="presParOf" srcId="{89903BE1-1A41-44EF-8228-E7F714ECA63E}" destId="{30D2F1B5-13C7-4DC0-9325-8E5A7DEB270E}" srcOrd="1" destOrd="0" presId="urn:microsoft.com/office/officeart/2005/8/layout/hierarchy2"/>
    <dgm:cxn modelId="{BF82E1DE-1E28-4A7F-A054-BDE8BC38DCC9}" type="presParOf" srcId="{84BDD705-0023-4B6B-ABC3-907D42A927F2}" destId="{D801CEC7-BEA1-4740-AACD-42BE290118F5}" srcOrd="2" destOrd="0" presId="urn:microsoft.com/office/officeart/2005/8/layout/hierarchy2"/>
    <dgm:cxn modelId="{5AACDD7E-F078-4376-A78B-96E92BF80A8B}" type="presParOf" srcId="{D801CEC7-BEA1-4740-AACD-42BE290118F5}" destId="{0FD305DE-2DCD-43F3-94E4-8FA7276B3817}" srcOrd="0" destOrd="0" presId="urn:microsoft.com/office/officeart/2005/8/layout/hierarchy2"/>
    <dgm:cxn modelId="{ED0A3B19-8367-4741-BD55-A78E687EB99F}" type="presParOf" srcId="{84BDD705-0023-4B6B-ABC3-907D42A927F2}" destId="{82688A95-6070-4404-AE4C-F09FA2C2E0E8}" srcOrd="3" destOrd="0" presId="urn:microsoft.com/office/officeart/2005/8/layout/hierarchy2"/>
    <dgm:cxn modelId="{86B33C65-5A08-42CE-8DEA-1653146EBB72}" type="presParOf" srcId="{82688A95-6070-4404-AE4C-F09FA2C2E0E8}" destId="{28103AB0-2164-439B-AE88-09B9D43E8AD8}" srcOrd="0" destOrd="0" presId="urn:microsoft.com/office/officeart/2005/8/layout/hierarchy2"/>
    <dgm:cxn modelId="{46C2DBE3-83D8-4100-BE61-15D9E45899ED}" type="presParOf" srcId="{82688A95-6070-4404-AE4C-F09FA2C2E0E8}" destId="{1A443CA0-1F91-49CC-9A73-9C45351E4337}" srcOrd="1" destOrd="0" presId="urn:microsoft.com/office/officeart/2005/8/layout/hierarchy2"/>
    <dgm:cxn modelId="{BFAF9AA0-A591-4D28-A4BF-AD7015BB1FFF}" type="presParOf" srcId="{1A443CA0-1F91-49CC-9A73-9C45351E4337}" destId="{97A4C138-6328-4E52-9BEC-BDEC84751DAF}" srcOrd="0" destOrd="0" presId="urn:microsoft.com/office/officeart/2005/8/layout/hierarchy2"/>
    <dgm:cxn modelId="{5CF2C159-948E-4E69-B31B-FBA645F76611}" type="presParOf" srcId="{97A4C138-6328-4E52-9BEC-BDEC84751DAF}" destId="{36908306-88FA-486B-B848-79D721A50666}" srcOrd="0" destOrd="0" presId="urn:microsoft.com/office/officeart/2005/8/layout/hierarchy2"/>
    <dgm:cxn modelId="{9A0EDED3-2599-4538-8596-EF049CD1C557}" type="presParOf" srcId="{1A443CA0-1F91-49CC-9A73-9C45351E4337}" destId="{0C9F5C9F-B112-4532-BFE6-D8CC2AF410FB}" srcOrd="1" destOrd="0" presId="urn:microsoft.com/office/officeart/2005/8/layout/hierarchy2"/>
    <dgm:cxn modelId="{576A5948-BAA5-4487-88D5-7F33D3F820EE}" type="presParOf" srcId="{0C9F5C9F-B112-4532-BFE6-D8CC2AF410FB}" destId="{DB3DF320-13AC-4EE2-B4EA-C384751F9729}" srcOrd="0" destOrd="0" presId="urn:microsoft.com/office/officeart/2005/8/layout/hierarchy2"/>
    <dgm:cxn modelId="{8693BE70-D993-4312-AA09-DF9DE672083F}" type="presParOf" srcId="{0C9F5C9F-B112-4532-BFE6-D8CC2AF410FB}" destId="{E18FC16A-8897-4C2A-9DC3-27619504AA77}" srcOrd="1" destOrd="0" presId="urn:microsoft.com/office/officeart/2005/8/layout/hierarchy2"/>
    <dgm:cxn modelId="{CCA10A90-4D14-4DF0-876E-B57F8490954C}" type="presParOf" srcId="{1A443CA0-1F91-49CC-9A73-9C45351E4337}" destId="{9D446738-6855-4F16-A1A1-8B42ECCCC22D}" srcOrd="2" destOrd="0" presId="urn:microsoft.com/office/officeart/2005/8/layout/hierarchy2"/>
    <dgm:cxn modelId="{FCE2395A-205D-4EB1-A8C3-9237F39B3FC4}" type="presParOf" srcId="{9D446738-6855-4F16-A1A1-8B42ECCCC22D}" destId="{0A43064A-D690-4E0D-A5CD-B8B763DD114D}" srcOrd="0" destOrd="0" presId="urn:microsoft.com/office/officeart/2005/8/layout/hierarchy2"/>
    <dgm:cxn modelId="{60DF3CDF-0825-4FA0-ABA1-83EB4B84CE46}" type="presParOf" srcId="{1A443CA0-1F91-49CC-9A73-9C45351E4337}" destId="{D92BC423-695B-4D8E-B322-EF8C39379765}" srcOrd="3" destOrd="0" presId="urn:microsoft.com/office/officeart/2005/8/layout/hierarchy2"/>
    <dgm:cxn modelId="{805E1C51-5B1C-4AE9-A1A9-CB7E71B47A0D}" type="presParOf" srcId="{D92BC423-695B-4D8E-B322-EF8C39379765}" destId="{45B87FE9-5909-4E2B-AA7F-7942F96A3753}" srcOrd="0" destOrd="0" presId="urn:microsoft.com/office/officeart/2005/8/layout/hierarchy2"/>
    <dgm:cxn modelId="{E738B6A3-F01A-4621-ABEA-D8947DF51E22}" type="presParOf" srcId="{D92BC423-695B-4D8E-B322-EF8C39379765}" destId="{25240353-AD04-4D87-A1D6-C8D24ABA6688}" srcOrd="1" destOrd="0" presId="urn:microsoft.com/office/officeart/2005/8/layout/hierarchy2"/>
    <dgm:cxn modelId="{2035D580-6F12-4146-AECC-FD185A9320CD}" type="presParOf" srcId="{1A443CA0-1F91-49CC-9A73-9C45351E4337}" destId="{7A2FAA12-5117-47B1-B997-70826C79B8CA}" srcOrd="4" destOrd="0" presId="urn:microsoft.com/office/officeart/2005/8/layout/hierarchy2"/>
    <dgm:cxn modelId="{FA51217E-2F33-4954-B82D-269C38727E19}" type="presParOf" srcId="{7A2FAA12-5117-47B1-B997-70826C79B8CA}" destId="{8E03D475-2D45-428E-894F-D88CF8F1CC94}" srcOrd="0" destOrd="0" presId="urn:microsoft.com/office/officeart/2005/8/layout/hierarchy2"/>
    <dgm:cxn modelId="{78806F73-736A-405A-9031-3639D23082FC}" type="presParOf" srcId="{1A443CA0-1F91-49CC-9A73-9C45351E4337}" destId="{AE0BE218-3F36-411D-94A8-03DCECC64F3E}" srcOrd="5" destOrd="0" presId="urn:microsoft.com/office/officeart/2005/8/layout/hierarchy2"/>
    <dgm:cxn modelId="{AAAD8CE9-42B6-476E-B43D-B5B4534886C1}" type="presParOf" srcId="{AE0BE218-3F36-411D-94A8-03DCECC64F3E}" destId="{EE85295E-E2E2-43AA-9215-7FEA3BB79855}" srcOrd="0" destOrd="0" presId="urn:microsoft.com/office/officeart/2005/8/layout/hierarchy2"/>
    <dgm:cxn modelId="{AEA65950-DAF5-4701-8FC7-366E237775D6}" type="presParOf" srcId="{AE0BE218-3F36-411D-94A8-03DCECC64F3E}" destId="{B122039D-A99B-4E5C-A519-CF3528D1D7F3}" srcOrd="1" destOrd="0" presId="urn:microsoft.com/office/officeart/2005/8/layout/hierarchy2"/>
    <dgm:cxn modelId="{832FBC54-CB62-4889-ADB8-9DCB0F705891}" type="presParOf" srcId="{1A443CA0-1F91-49CC-9A73-9C45351E4337}" destId="{2EF92D84-4224-46C9-9B3D-A783411EC76B}" srcOrd="6" destOrd="0" presId="urn:microsoft.com/office/officeart/2005/8/layout/hierarchy2"/>
    <dgm:cxn modelId="{5805361D-A7E0-444D-91A9-B769492ABD75}" type="presParOf" srcId="{2EF92D84-4224-46C9-9B3D-A783411EC76B}" destId="{88F4610E-7F5A-40F3-BADB-A903C045F66F}" srcOrd="0" destOrd="0" presId="urn:microsoft.com/office/officeart/2005/8/layout/hierarchy2"/>
    <dgm:cxn modelId="{C6C52D23-EA77-4073-A29D-E0C26F7F7F96}" type="presParOf" srcId="{1A443CA0-1F91-49CC-9A73-9C45351E4337}" destId="{6376ADB5-6349-437A-8C61-7E2F80465169}" srcOrd="7" destOrd="0" presId="urn:microsoft.com/office/officeart/2005/8/layout/hierarchy2"/>
    <dgm:cxn modelId="{820DEAC2-1BC1-4A92-A34E-60397CAB64B8}" type="presParOf" srcId="{6376ADB5-6349-437A-8C61-7E2F80465169}" destId="{DE23AEA1-EB02-40AC-B06F-B2C009EAF24D}" srcOrd="0" destOrd="0" presId="urn:microsoft.com/office/officeart/2005/8/layout/hierarchy2"/>
    <dgm:cxn modelId="{5EF7F729-42F2-40E3-8530-59A1D67B095B}" type="presParOf" srcId="{6376ADB5-6349-437A-8C61-7E2F80465169}" destId="{87419F61-3132-4A48-A11A-AC766BDFB468}" srcOrd="1" destOrd="0" presId="urn:microsoft.com/office/officeart/2005/8/layout/hierarchy2"/>
    <dgm:cxn modelId="{61AA064C-0269-44F7-BF63-B31DAD46C1C1}" type="presParOf" srcId="{84BDD705-0023-4B6B-ABC3-907D42A927F2}" destId="{4C7CA0B8-E07F-4436-B4F2-001D3E08830D}" srcOrd="4" destOrd="0" presId="urn:microsoft.com/office/officeart/2005/8/layout/hierarchy2"/>
    <dgm:cxn modelId="{91D73A75-CDC2-486C-BC0A-00C0AE533E54}" type="presParOf" srcId="{4C7CA0B8-E07F-4436-B4F2-001D3E08830D}" destId="{00A7ABEA-A9E7-423A-960F-109E37899E42}" srcOrd="0" destOrd="0" presId="urn:microsoft.com/office/officeart/2005/8/layout/hierarchy2"/>
    <dgm:cxn modelId="{BB996804-9D6B-494E-83DA-8141EE6E4C74}" type="presParOf" srcId="{84BDD705-0023-4B6B-ABC3-907D42A927F2}" destId="{CAF32A70-24AD-4D8C-B586-894B7BD34FFD}" srcOrd="5" destOrd="0" presId="urn:microsoft.com/office/officeart/2005/8/layout/hierarchy2"/>
    <dgm:cxn modelId="{B63D9C30-29CB-47B2-9542-4FB346E0D285}" type="presParOf" srcId="{CAF32A70-24AD-4D8C-B586-894B7BD34FFD}" destId="{8FEECF70-8A3D-419D-8691-B5999FEEE69F}" srcOrd="0" destOrd="0" presId="urn:microsoft.com/office/officeart/2005/8/layout/hierarchy2"/>
    <dgm:cxn modelId="{785299A1-9D50-4334-B35F-6480D66C46F0}" type="presParOf" srcId="{CAF32A70-24AD-4D8C-B586-894B7BD34FFD}" destId="{BD5BC475-C4B8-4122-8D4F-0DAF437A67A8}" srcOrd="1" destOrd="0" presId="urn:microsoft.com/office/officeart/2005/8/layout/hierarchy2"/>
    <dgm:cxn modelId="{AB6FFE15-B65B-4AB4-AD74-DFE71B37BC0B}" type="presParOf" srcId="{BD5BC475-C4B8-4122-8D4F-0DAF437A67A8}" destId="{226B17B0-FD14-4E7F-A23A-6BF07F3EADA9}" srcOrd="0" destOrd="0" presId="urn:microsoft.com/office/officeart/2005/8/layout/hierarchy2"/>
    <dgm:cxn modelId="{5EFA5716-7527-447A-B93F-4736D93344D2}" type="presParOf" srcId="{226B17B0-FD14-4E7F-A23A-6BF07F3EADA9}" destId="{F87E45D9-0F8A-4324-8925-6EA0EA595EEA}" srcOrd="0" destOrd="0" presId="urn:microsoft.com/office/officeart/2005/8/layout/hierarchy2"/>
    <dgm:cxn modelId="{C6798BCD-4D75-4907-89EE-B3A88F16D54A}" type="presParOf" srcId="{BD5BC475-C4B8-4122-8D4F-0DAF437A67A8}" destId="{A8359AD3-B303-4670-AF1A-62573871324E}" srcOrd="1" destOrd="0" presId="urn:microsoft.com/office/officeart/2005/8/layout/hierarchy2"/>
    <dgm:cxn modelId="{32B0A3B2-C6E0-4EA2-9C75-50749F5868F7}" type="presParOf" srcId="{A8359AD3-B303-4670-AF1A-62573871324E}" destId="{E1324208-A41B-40D8-92C4-38E26C8CC8B2}" srcOrd="0" destOrd="0" presId="urn:microsoft.com/office/officeart/2005/8/layout/hierarchy2"/>
    <dgm:cxn modelId="{6E005A97-4D39-4A9D-91F5-B81848859605}" type="presParOf" srcId="{A8359AD3-B303-4670-AF1A-62573871324E}" destId="{BEEBB482-8B0A-41AA-A572-E32366F14397}" srcOrd="1" destOrd="0" presId="urn:microsoft.com/office/officeart/2005/8/layout/hierarchy2"/>
    <dgm:cxn modelId="{590E35AD-C670-4D3D-974E-BB5ABF1E333B}" type="presParOf" srcId="{BD5BC475-C4B8-4122-8D4F-0DAF437A67A8}" destId="{7C85E0B2-0BED-429A-AA49-584A50F617AD}" srcOrd="2" destOrd="0" presId="urn:microsoft.com/office/officeart/2005/8/layout/hierarchy2"/>
    <dgm:cxn modelId="{F955DA42-1C4B-4C97-9968-60E86D4D868A}" type="presParOf" srcId="{7C85E0B2-0BED-429A-AA49-584A50F617AD}" destId="{0988976C-4CC1-491A-809B-3472EA17C08B}" srcOrd="0" destOrd="0" presId="urn:microsoft.com/office/officeart/2005/8/layout/hierarchy2"/>
    <dgm:cxn modelId="{7418E53C-68D1-4E73-8F7E-9EA5742EC274}" type="presParOf" srcId="{BD5BC475-C4B8-4122-8D4F-0DAF437A67A8}" destId="{6475C5BA-BC36-41F9-9821-4179BEC5F64C}" srcOrd="3" destOrd="0" presId="urn:microsoft.com/office/officeart/2005/8/layout/hierarchy2"/>
    <dgm:cxn modelId="{7E9E9408-693F-44EA-A2F5-0DD4C645BF12}" type="presParOf" srcId="{6475C5BA-BC36-41F9-9821-4179BEC5F64C}" destId="{597E8C6C-63C0-4500-87B9-DFDA56216DB5}" srcOrd="0" destOrd="0" presId="urn:microsoft.com/office/officeart/2005/8/layout/hierarchy2"/>
    <dgm:cxn modelId="{388C89E1-7C41-4523-BCC0-B24952BCC552}" type="presParOf" srcId="{6475C5BA-BC36-41F9-9821-4179BEC5F64C}" destId="{94467EAA-536F-4F1D-BC26-A2AE4E5910B0}" srcOrd="1" destOrd="0" presId="urn:microsoft.com/office/officeart/2005/8/layout/hierarchy2"/>
    <dgm:cxn modelId="{8E23C92F-7D92-4971-B414-2A3115F6BBFF}" type="presParOf" srcId="{BD5BC475-C4B8-4122-8D4F-0DAF437A67A8}" destId="{4181506F-E1C0-4891-900C-A361773C6472}" srcOrd="4" destOrd="0" presId="urn:microsoft.com/office/officeart/2005/8/layout/hierarchy2"/>
    <dgm:cxn modelId="{45FE54E4-B3A1-45BE-A927-B31FC2565292}" type="presParOf" srcId="{4181506F-E1C0-4891-900C-A361773C6472}" destId="{E0004D29-AF35-453D-8F73-5256F5826CCF}" srcOrd="0" destOrd="0" presId="urn:microsoft.com/office/officeart/2005/8/layout/hierarchy2"/>
    <dgm:cxn modelId="{F31E7AC9-A1D7-4515-92BA-66BC6A3AC9AE}" type="presParOf" srcId="{BD5BC475-C4B8-4122-8D4F-0DAF437A67A8}" destId="{F6A42E18-7675-4166-8491-610AA981F968}" srcOrd="5" destOrd="0" presId="urn:microsoft.com/office/officeart/2005/8/layout/hierarchy2"/>
    <dgm:cxn modelId="{9A901446-046F-41E9-8DA0-595DE4A0B48C}" type="presParOf" srcId="{F6A42E18-7675-4166-8491-610AA981F968}" destId="{C523D0BD-DE62-4CE6-BBC5-2B4B3604288E}" srcOrd="0" destOrd="0" presId="urn:microsoft.com/office/officeart/2005/8/layout/hierarchy2"/>
    <dgm:cxn modelId="{E4946868-7AD9-4780-933F-375F130D9C39}" type="presParOf" srcId="{F6A42E18-7675-4166-8491-610AA981F968}" destId="{8D046ABD-2BDB-446A-9399-4C69571D176A}" srcOrd="1" destOrd="0" presId="urn:microsoft.com/office/officeart/2005/8/layout/hierarchy2"/>
    <dgm:cxn modelId="{1B6F8927-BE63-433D-B6AB-0098F13726D2}" type="presParOf" srcId="{84BDD705-0023-4B6B-ABC3-907D42A927F2}" destId="{AD237B51-8F62-4DF7-BDDB-C23413BD4225}" srcOrd="6" destOrd="0" presId="urn:microsoft.com/office/officeart/2005/8/layout/hierarchy2"/>
    <dgm:cxn modelId="{F2254BDC-E607-45C1-A9F6-766336E7D647}" type="presParOf" srcId="{AD237B51-8F62-4DF7-BDDB-C23413BD4225}" destId="{3985E9D9-7E09-4135-884C-413D33295E3F}" srcOrd="0" destOrd="0" presId="urn:microsoft.com/office/officeart/2005/8/layout/hierarchy2"/>
    <dgm:cxn modelId="{17ED22E7-D658-47AE-9EBF-497C2B0D794B}" type="presParOf" srcId="{84BDD705-0023-4B6B-ABC3-907D42A927F2}" destId="{7C7AD994-2DD6-46CB-9D3E-D173860AACA2}" srcOrd="7" destOrd="0" presId="urn:microsoft.com/office/officeart/2005/8/layout/hierarchy2"/>
    <dgm:cxn modelId="{CA9A0EEF-A73C-4FFE-8858-573E8F36D780}" type="presParOf" srcId="{7C7AD994-2DD6-46CB-9D3E-D173860AACA2}" destId="{9DA1883F-C890-4965-95CC-73A5E622FAF0}" srcOrd="0" destOrd="0" presId="urn:microsoft.com/office/officeart/2005/8/layout/hierarchy2"/>
    <dgm:cxn modelId="{F0C47FDD-F551-4CB8-A223-74CDBFAE1BC0}" type="presParOf" srcId="{7C7AD994-2DD6-46CB-9D3E-D173860AACA2}" destId="{1A55EC49-76D7-42FE-8AD5-A603BF98C282}" srcOrd="1" destOrd="0" presId="urn:microsoft.com/office/officeart/2005/8/layout/hierarchy2"/>
    <dgm:cxn modelId="{13E204C0-9912-48E2-A0D3-A05CB26E803D}" type="presParOf" srcId="{1A55EC49-76D7-42FE-8AD5-A603BF98C282}" destId="{8D2A0AA5-F041-4D51-9442-36A6052E2C84}" srcOrd="0" destOrd="0" presId="urn:microsoft.com/office/officeart/2005/8/layout/hierarchy2"/>
    <dgm:cxn modelId="{A440C680-0E33-49F1-9F93-6E071BA79D01}" type="presParOf" srcId="{8D2A0AA5-F041-4D51-9442-36A6052E2C84}" destId="{72973E94-C7E4-4B12-B1C8-2F719E9F68BD}" srcOrd="0" destOrd="0" presId="urn:microsoft.com/office/officeart/2005/8/layout/hierarchy2"/>
    <dgm:cxn modelId="{BE60A36D-7A5D-47FC-905B-A4636AD22BC5}" type="presParOf" srcId="{1A55EC49-76D7-42FE-8AD5-A603BF98C282}" destId="{2A7561E1-114D-4BD1-83C1-60666E452822}" srcOrd="1" destOrd="0" presId="urn:microsoft.com/office/officeart/2005/8/layout/hierarchy2"/>
    <dgm:cxn modelId="{68D249DE-CDF5-4FF5-A15C-A434A0606D69}" type="presParOf" srcId="{2A7561E1-114D-4BD1-83C1-60666E452822}" destId="{B8B64AD3-C84B-4D80-8150-B0D3369BD133}" srcOrd="0" destOrd="0" presId="urn:microsoft.com/office/officeart/2005/8/layout/hierarchy2"/>
    <dgm:cxn modelId="{9B675326-F6FC-4AF6-9215-B47E0CF86DFA}" type="presParOf" srcId="{2A7561E1-114D-4BD1-83C1-60666E452822}" destId="{01FF7A23-2154-47C3-BBEA-4844CB924F42}" srcOrd="1" destOrd="0" presId="urn:microsoft.com/office/officeart/2005/8/layout/hierarchy2"/>
    <dgm:cxn modelId="{A43E7ED9-DFC0-4F8E-9B3A-06C269A35DD8}" type="presParOf" srcId="{1A55EC49-76D7-42FE-8AD5-A603BF98C282}" destId="{34CAD0F1-50AF-4C74-AC0D-1D53FD262023}" srcOrd="2" destOrd="0" presId="urn:microsoft.com/office/officeart/2005/8/layout/hierarchy2"/>
    <dgm:cxn modelId="{BA2EE1D4-6D32-4CD1-ADD4-B03188BB9804}" type="presParOf" srcId="{34CAD0F1-50AF-4C74-AC0D-1D53FD262023}" destId="{144FC73D-18DB-417E-8053-DC0953B54832}" srcOrd="0" destOrd="0" presId="urn:microsoft.com/office/officeart/2005/8/layout/hierarchy2"/>
    <dgm:cxn modelId="{5F0692BF-28C8-461F-BF76-A2730B1531F4}" type="presParOf" srcId="{1A55EC49-76D7-42FE-8AD5-A603BF98C282}" destId="{69D46EDB-F884-4DE7-8A89-403B3FF3767C}" srcOrd="3" destOrd="0" presId="urn:microsoft.com/office/officeart/2005/8/layout/hierarchy2"/>
    <dgm:cxn modelId="{36D8C039-9C0D-477F-A6BF-629738C896CA}" type="presParOf" srcId="{69D46EDB-F884-4DE7-8A89-403B3FF3767C}" destId="{8B55365B-54F4-4B49-AB07-9366D26E31E3}" srcOrd="0" destOrd="0" presId="urn:microsoft.com/office/officeart/2005/8/layout/hierarchy2"/>
    <dgm:cxn modelId="{421F7B1C-44D0-4CC3-B7E5-3657D977C009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00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/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A7231602-2027-470E-A90A-E67EE6669CA2}" type="presOf" srcId="{BDEE638B-7DA5-479E-9BFB-5F4E04965099}" destId="{28103AB0-2164-439B-AE88-09B9D43E8AD8}" srcOrd="0" destOrd="0" presId="urn:microsoft.com/office/officeart/2005/8/layout/hierarchy2"/>
    <dgm:cxn modelId="{8D998202-DF2C-4ED1-B27F-5366BBBD9882}" type="presOf" srcId="{9A2CC15B-E82B-430F-8D91-30F32BCF0BA9}" destId="{34CAD0F1-50AF-4C74-AC0D-1D53FD262023}" srcOrd="0" destOrd="0" presId="urn:microsoft.com/office/officeart/2005/8/layout/hierarchy2"/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3AF54515-85F8-44E9-BA01-80E004A938C4}" type="presOf" srcId="{713E2A36-8BC8-4B16-9691-63D09BD57846}" destId="{E1324208-A41B-40D8-92C4-38E26C8CC8B2}" srcOrd="0" destOrd="0" presId="urn:microsoft.com/office/officeart/2005/8/layout/hierarchy2"/>
    <dgm:cxn modelId="{69E98E17-E37E-4C1F-A539-DA132F942AE3}" type="presOf" srcId="{2DEE0DBE-EF4F-4B66-97AE-F26E4C9A0E91}" destId="{597E8C6C-63C0-4500-87B9-DFDA56216DB5}" srcOrd="0" destOrd="0" presId="urn:microsoft.com/office/officeart/2005/8/layout/hierarchy2"/>
    <dgm:cxn modelId="{4CA34719-7B62-4BDE-9E29-FBE979DC1B08}" type="presOf" srcId="{4AF9EDD4-94A7-4527-9764-010B01A305C0}" destId="{2EF92D84-4224-46C9-9B3D-A783411EC76B}" srcOrd="0" destOrd="0" presId="urn:microsoft.com/office/officeart/2005/8/layout/hierarchy2"/>
    <dgm:cxn modelId="{E441CA1F-6444-41B9-B59C-6ABCA1CE6B92}" type="presOf" srcId="{10164A18-A9A7-4400-8B22-6727D2FE8995}" destId="{9D446738-6855-4F16-A1A1-8B42ECCCC22D}" srcOrd="0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DA23C233-CC65-449F-A361-785BD2171672}" type="presOf" srcId="{4A314FFC-76CD-481C-86E2-4D1D495F9CD7}" destId="{00A7ABEA-A9E7-423A-960F-109E37899E42}" srcOrd="1" destOrd="0" presId="urn:microsoft.com/office/officeart/2005/8/layout/hierarchy2"/>
    <dgm:cxn modelId="{666F8C34-EA20-441C-AAC2-6BEBEF25E922}" type="presOf" srcId="{003CA07B-6DA9-4549-A991-168A331F0192}" destId="{0FD305DE-2DCD-43F3-94E4-8FA7276B3817}" srcOrd="1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63502B3A-92AC-4BC0-B53C-DD5200283032}" type="presOf" srcId="{530F42E1-C111-4D4A-8D13-71A59DD6BB9B}" destId="{7BE31366-9056-4119-A925-72A0DF6279A3}" srcOrd="1" destOrd="0" presId="urn:microsoft.com/office/officeart/2005/8/layout/hierarchy2"/>
    <dgm:cxn modelId="{1633D83B-30EA-44F6-838F-5C4115B0A2B1}" type="presOf" srcId="{20C27923-DFE7-444C-868C-D813A33EA423}" destId="{E0004D29-AF35-453D-8F73-5256F5826CCF}" srcOrd="1" destOrd="0" presId="urn:microsoft.com/office/officeart/2005/8/layout/hierarchy2"/>
    <dgm:cxn modelId="{AA0BCF3E-EA2A-43AA-9063-C3B4FB490EE9}" type="presOf" srcId="{E1EB0AC0-1A90-4E13-BFC5-7854BC631075}" destId="{97A4C138-6328-4E52-9BEC-BDEC84751DAF}" srcOrd="0" destOrd="0" presId="urn:microsoft.com/office/officeart/2005/8/layout/hierarchy2"/>
    <dgm:cxn modelId="{62C60D5D-30A3-44C4-BDD9-1431CEC50CE4}" type="presOf" srcId="{AF8F05AA-959D-4CE3-A62A-D4FF495530F1}" destId="{7A2FAA12-5117-47B1-B997-70826C79B8CA}" srcOrd="0" destOrd="0" presId="urn:microsoft.com/office/officeart/2005/8/layout/hierarchy2"/>
    <dgm:cxn modelId="{2DADA95E-05A1-46CA-910F-4434B887F8CC}" type="presOf" srcId="{C7AD3F67-D13F-407D-B96E-112A82B3E4EA}" destId="{45B87FE9-5909-4E2B-AA7F-7942F96A3753}" srcOrd="0" destOrd="0" presId="urn:microsoft.com/office/officeart/2005/8/layout/hierarchy2"/>
    <dgm:cxn modelId="{98FAC15F-DF59-4F27-A0F1-1F2D47C793AA}" type="presOf" srcId="{198578ED-F383-47B7-A98D-78344643FAF1}" destId="{4118959D-7730-4ECA-A4DD-2D2EE3B84AA8}" srcOrd="0" destOrd="0" presId="urn:microsoft.com/office/officeart/2005/8/layout/hierarchy2"/>
    <dgm:cxn modelId="{7963B662-F9F1-4956-B310-9668B3CB27DF}" type="presOf" srcId="{75873C6B-5B5E-4152-9CF1-2C89AFB2BCC6}" destId="{EE85295E-E2E2-43AA-9215-7FEA3BB79855}" srcOrd="0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EDF2686A-5851-4C1B-AED8-6B7A7BABCEEC}" type="presOf" srcId="{FF22637A-4B3F-4A07-AEBF-EA745FDCFE59}" destId="{8FEECF70-8A3D-419D-8691-B5999FEEE69F}" srcOrd="0" destOrd="0" presId="urn:microsoft.com/office/officeart/2005/8/layout/hierarchy2"/>
    <dgm:cxn modelId="{12CCEF6A-39A7-46CD-B7AD-1A28FDD3F926}" type="presOf" srcId="{530F42E1-C111-4D4A-8D13-71A59DD6BB9B}" destId="{CCC1B6CD-4B34-4880-A3F6-A8313FC64D1E}" srcOrd="0" destOrd="0" presId="urn:microsoft.com/office/officeart/2005/8/layout/hierarchy2"/>
    <dgm:cxn modelId="{B7D4036D-30CF-4D68-B155-B7CA5F289E7A}" type="presOf" srcId="{CA104DE9-8195-41D9-9077-571833D4794B}" destId="{9DA1883F-C890-4965-95CC-73A5E622FAF0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BB7B6F73-2382-4983-9C27-10FB4524880F}" type="presOf" srcId="{5609B956-D6E9-463F-8A9E-340D9A7F6E57}" destId="{8CEA8DAF-E563-412B-97F3-D4ECFF45360D}" srcOrd="0" destOrd="0" presId="urn:microsoft.com/office/officeart/2005/8/layout/hierarchy2"/>
    <dgm:cxn modelId="{61B4B453-DEE9-43E2-B622-636FE5081F37}" type="presOf" srcId="{E1EB0AC0-1A90-4E13-BFC5-7854BC631075}" destId="{36908306-88FA-486B-B848-79D721A50666}" srcOrd="1" destOrd="0" presId="urn:microsoft.com/office/officeart/2005/8/layout/hierarchy2"/>
    <dgm:cxn modelId="{B6A85C55-1EF4-4E4D-8C93-CC34EB577BD6}" type="presOf" srcId="{10164A18-A9A7-4400-8B22-6727D2FE8995}" destId="{0A43064A-D690-4E0D-A5CD-B8B763DD114D}" srcOrd="1" destOrd="0" presId="urn:microsoft.com/office/officeart/2005/8/layout/hierarchy2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D3E72156-3951-4EC9-B28C-519CCAD7E000}" type="presOf" srcId="{B1B20E26-FBF3-4C69-898B-37CD8F44A562}" destId="{C523D0BD-DE62-4CE6-BBC5-2B4B3604288E}" srcOrd="0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7AC12B81-9AEF-4FF3-BEBA-DE6668017E99}" type="presOf" srcId="{4C626386-B97F-4701-AD56-BCC9A5547B78}" destId="{226B17B0-FD14-4E7F-A23A-6BF07F3EADA9}" srcOrd="0" destOrd="0" presId="urn:microsoft.com/office/officeart/2005/8/layout/hierarchy2"/>
    <dgm:cxn modelId="{A43DA68B-9AD1-4F1F-A0FE-2D2852923890}" type="presOf" srcId="{20C27923-DFE7-444C-868C-D813A33EA423}" destId="{4181506F-E1C0-4891-900C-A361773C6472}" srcOrd="0" destOrd="0" presId="urn:microsoft.com/office/officeart/2005/8/layout/hierarchy2"/>
    <dgm:cxn modelId="{48B4CE90-B66D-46C2-822A-D590C1F2546B}" type="presOf" srcId="{81774D94-E4F3-4FD4-B05F-59CD7B3E513D}" destId="{DB3DF320-13AC-4EE2-B4EA-C384751F9729}" srcOrd="0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F282BA94-EC6F-4849-9DA3-6E80D6CDFED6}" type="presOf" srcId="{A706E861-5404-477D-B8C7-7E888578F5E4}" destId="{AD237B51-8F62-4DF7-BDDB-C23413BD4225}" srcOrd="0" destOrd="0" presId="urn:microsoft.com/office/officeart/2005/8/layout/hierarchy2"/>
    <dgm:cxn modelId="{1D38EF97-4B6D-46E8-80B0-9E7FB64BCA07}" type="presOf" srcId="{003CA07B-6DA9-4549-A991-168A331F0192}" destId="{D801CEC7-BEA1-4740-AACD-42BE290118F5}" srcOrd="0" destOrd="0" presId="urn:microsoft.com/office/officeart/2005/8/layout/hierarchy2"/>
    <dgm:cxn modelId="{AE3EDFA1-14AE-4E4C-8224-E48A09D25A5B}" type="presOf" srcId="{4AF9EDD4-94A7-4527-9764-010B01A305C0}" destId="{88F4610E-7F5A-40F3-BADB-A903C045F66F}" srcOrd="1" destOrd="0" presId="urn:microsoft.com/office/officeart/2005/8/layout/hierarchy2"/>
    <dgm:cxn modelId="{7FCCF8A1-3513-4AD3-8324-3BE0F64492B5}" type="presOf" srcId="{7A9A355C-076E-4300-8CF2-98AECDF8E18C}" destId="{72973E94-C7E4-4B12-B1C8-2F719E9F68BD}" srcOrd="1" destOrd="0" presId="urn:microsoft.com/office/officeart/2005/8/layout/hierarchy2"/>
    <dgm:cxn modelId="{A5BA67AC-A9C4-4DAE-91FA-DB33514DE27E}" type="presOf" srcId="{9A2CC15B-E82B-430F-8D91-30F32BCF0BA9}" destId="{144FC73D-18DB-417E-8053-DC0953B54832}" srcOrd="1" destOrd="0" presId="urn:microsoft.com/office/officeart/2005/8/layout/hierarchy2"/>
    <dgm:cxn modelId="{E99298B7-4B39-4B8E-B338-CD4E79A024A0}" type="presOf" srcId="{4A314FFC-76CD-481C-86E2-4D1D495F9CD7}" destId="{4C7CA0B8-E07F-4436-B4F2-001D3E08830D}" srcOrd="0" destOrd="0" presId="urn:microsoft.com/office/officeart/2005/8/layout/hierarchy2"/>
    <dgm:cxn modelId="{6A86F3BA-DE83-4C2C-98AC-1093836378F3}" type="presOf" srcId="{AF8F05AA-959D-4CE3-A62A-D4FF495530F1}" destId="{8E03D475-2D45-428E-894F-D88CF8F1CC94}" srcOrd="1" destOrd="0" presId="urn:microsoft.com/office/officeart/2005/8/layout/hierarchy2"/>
    <dgm:cxn modelId="{2B0EF8C0-088C-49C0-B899-92777B33BCBC}" type="presOf" srcId="{0DD7C4D6-9832-4729-9BEF-4104F25C38B1}" destId="{7C85E0B2-0BED-429A-AA49-584A50F617AD}" srcOrd="0" destOrd="0" presId="urn:microsoft.com/office/officeart/2005/8/layout/hierarchy2"/>
    <dgm:cxn modelId="{A46601C2-0E0E-400E-A391-AFBFF6E765BD}" type="presOf" srcId="{D4D95B50-3831-4FC6-8A7A-A0DB1F1C84C1}" destId="{B8B64AD3-C84B-4D80-8150-B0D3369BD133}" srcOrd="0" destOrd="0" presId="urn:microsoft.com/office/officeart/2005/8/layout/hierarchy2"/>
    <dgm:cxn modelId="{F54AD7CC-B67C-4A3A-B579-7EBBE2F9FE48}" type="presOf" srcId="{82AACEF5-B104-4B3A-91B0-4E4DD6F7C20E}" destId="{BFF05CBC-D0C5-47FE-918A-C44637857CCC}" srcOrd="0" destOrd="0" presId="urn:microsoft.com/office/officeart/2005/8/layout/hierarchy2"/>
    <dgm:cxn modelId="{E0EC0ED7-1371-4BE3-81BB-AFBAEAE419A9}" type="presOf" srcId="{B9390405-E9C9-46F5-8E8B-3B98D3C37A88}" destId="{00E1F6A1-7B9E-4A52-BD72-36B54EC6AEC1}" srcOrd="0" destOrd="0" presId="urn:microsoft.com/office/officeart/2005/8/layout/hierarchy2"/>
    <dgm:cxn modelId="{B76B09D8-0799-49B5-856A-856A5E68659C}" type="presOf" srcId="{A706E861-5404-477D-B8C7-7E888578F5E4}" destId="{3985E9D9-7E09-4135-884C-413D33295E3F}" srcOrd="1" destOrd="0" presId="urn:microsoft.com/office/officeart/2005/8/layout/hierarchy2"/>
    <dgm:cxn modelId="{67812FD8-A759-401A-83B0-087E4C925BFD}" type="presOf" srcId="{D090C116-03AB-4F97-A284-7A9B2EE4FFCB}" destId="{DE23AEA1-EB02-40AC-B06F-B2C009EAF24D}" srcOrd="0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666A03E3-FB65-416A-9422-1F55EB8A18CA}" type="presOf" srcId="{4C626386-B97F-4701-AD56-BCC9A5547B78}" destId="{F87E45D9-0F8A-4324-8925-6EA0EA595EEA}" srcOrd="1" destOrd="0" presId="urn:microsoft.com/office/officeart/2005/8/layout/hierarchy2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784123EC-A454-4109-86A8-EB869377F207}" type="presOf" srcId="{0DD7C4D6-9832-4729-9BEF-4104F25C38B1}" destId="{0988976C-4CC1-491A-809B-3472EA17C08B}" srcOrd="1" destOrd="0" presId="urn:microsoft.com/office/officeart/2005/8/layout/hierarchy2"/>
    <dgm:cxn modelId="{4C264DF0-57BD-4194-A1B4-67C6449BDECB}" type="presOf" srcId="{AD1DA183-67CF-4473-8D1E-51153143DFBC}" destId="{9219BB2D-1165-4DB3-8CDC-687FE7494473}" srcOrd="0" destOrd="0" presId="urn:microsoft.com/office/officeart/2005/8/layout/hierarchy2"/>
    <dgm:cxn modelId="{3F1DB5F2-2761-4004-9AA8-42AFB2EE2E90}" type="presOf" srcId="{E7D8DBC4-2B20-4A35-8282-DBBEB7907AFB}" destId="{8B55365B-54F4-4B49-AB07-9366D26E31E3}" srcOrd="0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3E63FCFB-CE53-4BC6-B8EB-5626F1E2CCC1}" type="presOf" srcId="{198578ED-F383-47B7-A98D-78344643FAF1}" destId="{96F114F4-3AA6-44BA-93CB-5C3F8ECFA49D}" srcOrd="1" destOrd="0" presId="urn:microsoft.com/office/officeart/2005/8/layout/hierarchy2"/>
    <dgm:cxn modelId="{ECEC38FC-C0C8-4174-A63F-D29A4BFDC28F}" type="presOf" srcId="{7A9A355C-076E-4300-8CF2-98AECDF8E18C}" destId="{8D2A0AA5-F041-4D51-9442-36A6052E2C84}" srcOrd="0" destOrd="0" presId="urn:microsoft.com/office/officeart/2005/8/layout/hierarchy2"/>
    <dgm:cxn modelId="{AAA5FE28-85E9-43BF-9A3A-266B95588806}" type="presParOf" srcId="{9219BB2D-1165-4DB3-8CDC-687FE7494473}" destId="{DF4D94D2-2B39-4B73-9862-3C36FDFF9177}" srcOrd="0" destOrd="0" presId="urn:microsoft.com/office/officeart/2005/8/layout/hierarchy2"/>
    <dgm:cxn modelId="{16A39689-B37C-4CCB-852D-B03A1616BA04}" type="presParOf" srcId="{DF4D94D2-2B39-4B73-9862-3C36FDFF9177}" destId="{00E1F6A1-7B9E-4A52-BD72-36B54EC6AEC1}" srcOrd="0" destOrd="0" presId="urn:microsoft.com/office/officeart/2005/8/layout/hierarchy2"/>
    <dgm:cxn modelId="{C8633260-ECAA-41FA-B9BE-F4EB2D331EEB}" type="presParOf" srcId="{DF4D94D2-2B39-4B73-9862-3C36FDFF9177}" destId="{84BDD705-0023-4B6B-ABC3-907D42A927F2}" srcOrd="1" destOrd="0" presId="urn:microsoft.com/office/officeart/2005/8/layout/hierarchy2"/>
    <dgm:cxn modelId="{6E93993B-ECD3-4AE2-B6E5-3C47860F9305}" type="presParOf" srcId="{84BDD705-0023-4B6B-ABC3-907D42A927F2}" destId="{CCC1B6CD-4B34-4880-A3F6-A8313FC64D1E}" srcOrd="0" destOrd="0" presId="urn:microsoft.com/office/officeart/2005/8/layout/hierarchy2"/>
    <dgm:cxn modelId="{8CD10C0A-0C26-4B48-9905-2FCA40C10784}" type="presParOf" srcId="{CCC1B6CD-4B34-4880-A3F6-A8313FC64D1E}" destId="{7BE31366-9056-4119-A925-72A0DF6279A3}" srcOrd="0" destOrd="0" presId="urn:microsoft.com/office/officeart/2005/8/layout/hierarchy2"/>
    <dgm:cxn modelId="{EBA04CD8-525C-4BA7-B390-90C8EA47A621}" type="presParOf" srcId="{84BDD705-0023-4B6B-ABC3-907D42A927F2}" destId="{DEF8D6B3-2EF3-4CCF-B52B-891DAEB9F263}" srcOrd="1" destOrd="0" presId="urn:microsoft.com/office/officeart/2005/8/layout/hierarchy2"/>
    <dgm:cxn modelId="{03FF908D-8488-4305-8C90-D8DDF099C67B}" type="presParOf" srcId="{DEF8D6B3-2EF3-4CCF-B52B-891DAEB9F263}" destId="{BFF05CBC-D0C5-47FE-918A-C44637857CCC}" srcOrd="0" destOrd="0" presId="urn:microsoft.com/office/officeart/2005/8/layout/hierarchy2"/>
    <dgm:cxn modelId="{8B5959CE-74CF-44E8-9461-5E938CCC7B96}" type="presParOf" srcId="{DEF8D6B3-2EF3-4CCF-B52B-891DAEB9F263}" destId="{5416156A-1B84-4641-95F2-CD18DF3DAD86}" srcOrd="1" destOrd="0" presId="urn:microsoft.com/office/officeart/2005/8/layout/hierarchy2"/>
    <dgm:cxn modelId="{1C8F663D-8FF0-4A13-8F4D-42A670F3211D}" type="presParOf" srcId="{5416156A-1B84-4641-95F2-CD18DF3DAD86}" destId="{4118959D-7730-4ECA-A4DD-2D2EE3B84AA8}" srcOrd="0" destOrd="0" presId="urn:microsoft.com/office/officeart/2005/8/layout/hierarchy2"/>
    <dgm:cxn modelId="{B2C991AB-C910-47F3-93EF-A6F9F0D97D92}" type="presParOf" srcId="{4118959D-7730-4ECA-A4DD-2D2EE3B84AA8}" destId="{96F114F4-3AA6-44BA-93CB-5C3F8ECFA49D}" srcOrd="0" destOrd="0" presId="urn:microsoft.com/office/officeart/2005/8/layout/hierarchy2"/>
    <dgm:cxn modelId="{300F988F-D9D8-4F52-B6AA-9DCFA8C2F615}" type="presParOf" srcId="{5416156A-1B84-4641-95F2-CD18DF3DAD86}" destId="{89903BE1-1A41-44EF-8228-E7F714ECA63E}" srcOrd="1" destOrd="0" presId="urn:microsoft.com/office/officeart/2005/8/layout/hierarchy2"/>
    <dgm:cxn modelId="{561F1399-33D6-4ED9-A781-63C3B69032B3}" type="presParOf" srcId="{89903BE1-1A41-44EF-8228-E7F714ECA63E}" destId="{8CEA8DAF-E563-412B-97F3-D4ECFF45360D}" srcOrd="0" destOrd="0" presId="urn:microsoft.com/office/officeart/2005/8/layout/hierarchy2"/>
    <dgm:cxn modelId="{A7705732-FF26-49CF-ACD6-C5F1A4BAA358}" type="presParOf" srcId="{89903BE1-1A41-44EF-8228-E7F714ECA63E}" destId="{30D2F1B5-13C7-4DC0-9325-8E5A7DEB270E}" srcOrd="1" destOrd="0" presId="urn:microsoft.com/office/officeart/2005/8/layout/hierarchy2"/>
    <dgm:cxn modelId="{EB0FB170-8A1E-48A5-8E58-A6FD7FF8039A}" type="presParOf" srcId="{84BDD705-0023-4B6B-ABC3-907D42A927F2}" destId="{D801CEC7-BEA1-4740-AACD-42BE290118F5}" srcOrd="2" destOrd="0" presId="urn:microsoft.com/office/officeart/2005/8/layout/hierarchy2"/>
    <dgm:cxn modelId="{61375202-1720-4C6D-BC50-0AAFB340F295}" type="presParOf" srcId="{D801CEC7-BEA1-4740-AACD-42BE290118F5}" destId="{0FD305DE-2DCD-43F3-94E4-8FA7276B3817}" srcOrd="0" destOrd="0" presId="urn:microsoft.com/office/officeart/2005/8/layout/hierarchy2"/>
    <dgm:cxn modelId="{985E5540-E19B-47AC-93AA-6F0AED6B6E11}" type="presParOf" srcId="{84BDD705-0023-4B6B-ABC3-907D42A927F2}" destId="{82688A95-6070-4404-AE4C-F09FA2C2E0E8}" srcOrd="3" destOrd="0" presId="urn:microsoft.com/office/officeart/2005/8/layout/hierarchy2"/>
    <dgm:cxn modelId="{5417CB31-6975-46C9-909F-EED95033ED0B}" type="presParOf" srcId="{82688A95-6070-4404-AE4C-F09FA2C2E0E8}" destId="{28103AB0-2164-439B-AE88-09B9D43E8AD8}" srcOrd="0" destOrd="0" presId="urn:microsoft.com/office/officeart/2005/8/layout/hierarchy2"/>
    <dgm:cxn modelId="{460BC01D-3291-4D90-B57C-B670671A8F42}" type="presParOf" srcId="{82688A95-6070-4404-AE4C-F09FA2C2E0E8}" destId="{1A443CA0-1F91-49CC-9A73-9C45351E4337}" srcOrd="1" destOrd="0" presId="urn:microsoft.com/office/officeart/2005/8/layout/hierarchy2"/>
    <dgm:cxn modelId="{0CB023D4-2410-4D60-8D6A-3E09BF1E0A9D}" type="presParOf" srcId="{1A443CA0-1F91-49CC-9A73-9C45351E4337}" destId="{97A4C138-6328-4E52-9BEC-BDEC84751DAF}" srcOrd="0" destOrd="0" presId="urn:microsoft.com/office/officeart/2005/8/layout/hierarchy2"/>
    <dgm:cxn modelId="{DDDFC587-2090-4E0B-93A5-BE40F25A6A40}" type="presParOf" srcId="{97A4C138-6328-4E52-9BEC-BDEC84751DAF}" destId="{36908306-88FA-486B-B848-79D721A50666}" srcOrd="0" destOrd="0" presId="urn:microsoft.com/office/officeart/2005/8/layout/hierarchy2"/>
    <dgm:cxn modelId="{4519BAC7-01C8-48E5-8171-CA98592E5B4B}" type="presParOf" srcId="{1A443CA0-1F91-49CC-9A73-9C45351E4337}" destId="{0C9F5C9F-B112-4532-BFE6-D8CC2AF410FB}" srcOrd="1" destOrd="0" presId="urn:microsoft.com/office/officeart/2005/8/layout/hierarchy2"/>
    <dgm:cxn modelId="{8CB068DE-373E-46C0-B38A-A7665A56222C}" type="presParOf" srcId="{0C9F5C9F-B112-4532-BFE6-D8CC2AF410FB}" destId="{DB3DF320-13AC-4EE2-B4EA-C384751F9729}" srcOrd="0" destOrd="0" presId="urn:microsoft.com/office/officeart/2005/8/layout/hierarchy2"/>
    <dgm:cxn modelId="{AF2E26AE-2353-4371-9A1B-44E308EB04E5}" type="presParOf" srcId="{0C9F5C9F-B112-4532-BFE6-D8CC2AF410FB}" destId="{E18FC16A-8897-4C2A-9DC3-27619504AA77}" srcOrd="1" destOrd="0" presId="urn:microsoft.com/office/officeart/2005/8/layout/hierarchy2"/>
    <dgm:cxn modelId="{6F96CFD8-19A6-4AD2-8520-C279B2E2A920}" type="presParOf" srcId="{1A443CA0-1F91-49CC-9A73-9C45351E4337}" destId="{9D446738-6855-4F16-A1A1-8B42ECCCC22D}" srcOrd="2" destOrd="0" presId="urn:microsoft.com/office/officeart/2005/8/layout/hierarchy2"/>
    <dgm:cxn modelId="{764F4D06-291D-425E-9EDE-D3C61820DD45}" type="presParOf" srcId="{9D446738-6855-4F16-A1A1-8B42ECCCC22D}" destId="{0A43064A-D690-4E0D-A5CD-B8B763DD114D}" srcOrd="0" destOrd="0" presId="urn:microsoft.com/office/officeart/2005/8/layout/hierarchy2"/>
    <dgm:cxn modelId="{98365071-C4BB-425A-AC00-DFC12852AA20}" type="presParOf" srcId="{1A443CA0-1F91-49CC-9A73-9C45351E4337}" destId="{D92BC423-695B-4D8E-B322-EF8C39379765}" srcOrd="3" destOrd="0" presId="urn:microsoft.com/office/officeart/2005/8/layout/hierarchy2"/>
    <dgm:cxn modelId="{3EE4FC29-1828-48C7-9512-00727DAF6D27}" type="presParOf" srcId="{D92BC423-695B-4D8E-B322-EF8C39379765}" destId="{45B87FE9-5909-4E2B-AA7F-7942F96A3753}" srcOrd="0" destOrd="0" presId="urn:microsoft.com/office/officeart/2005/8/layout/hierarchy2"/>
    <dgm:cxn modelId="{69166CAE-5A0D-4F34-B26D-AD83448A5C53}" type="presParOf" srcId="{D92BC423-695B-4D8E-B322-EF8C39379765}" destId="{25240353-AD04-4D87-A1D6-C8D24ABA6688}" srcOrd="1" destOrd="0" presId="urn:microsoft.com/office/officeart/2005/8/layout/hierarchy2"/>
    <dgm:cxn modelId="{D34D01A3-9813-41F9-8FA1-CDC097E71467}" type="presParOf" srcId="{1A443CA0-1F91-49CC-9A73-9C45351E4337}" destId="{7A2FAA12-5117-47B1-B997-70826C79B8CA}" srcOrd="4" destOrd="0" presId="urn:microsoft.com/office/officeart/2005/8/layout/hierarchy2"/>
    <dgm:cxn modelId="{0AFEDABE-B6F9-4C25-9E3D-DB523BF422C6}" type="presParOf" srcId="{7A2FAA12-5117-47B1-B997-70826C79B8CA}" destId="{8E03D475-2D45-428E-894F-D88CF8F1CC94}" srcOrd="0" destOrd="0" presId="urn:microsoft.com/office/officeart/2005/8/layout/hierarchy2"/>
    <dgm:cxn modelId="{DD44FB23-DD9D-420A-B67D-120DECDD714D}" type="presParOf" srcId="{1A443CA0-1F91-49CC-9A73-9C45351E4337}" destId="{AE0BE218-3F36-411D-94A8-03DCECC64F3E}" srcOrd="5" destOrd="0" presId="urn:microsoft.com/office/officeart/2005/8/layout/hierarchy2"/>
    <dgm:cxn modelId="{9D91E017-D27F-4661-B9CD-752EC40A3827}" type="presParOf" srcId="{AE0BE218-3F36-411D-94A8-03DCECC64F3E}" destId="{EE85295E-E2E2-43AA-9215-7FEA3BB79855}" srcOrd="0" destOrd="0" presId="urn:microsoft.com/office/officeart/2005/8/layout/hierarchy2"/>
    <dgm:cxn modelId="{B66EDD4A-BAE1-49BE-AA59-716FF04956D5}" type="presParOf" srcId="{AE0BE218-3F36-411D-94A8-03DCECC64F3E}" destId="{B122039D-A99B-4E5C-A519-CF3528D1D7F3}" srcOrd="1" destOrd="0" presId="urn:microsoft.com/office/officeart/2005/8/layout/hierarchy2"/>
    <dgm:cxn modelId="{87F09DD7-A07E-47C2-97C2-AEF48ED6B907}" type="presParOf" srcId="{1A443CA0-1F91-49CC-9A73-9C45351E4337}" destId="{2EF92D84-4224-46C9-9B3D-A783411EC76B}" srcOrd="6" destOrd="0" presId="urn:microsoft.com/office/officeart/2005/8/layout/hierarchy2"/>
    <dgm:cxn modelId="{8DFDDC4D-E364-448F-AF3F-D57A5FAF06CC}" type="presParOf" srcId="{2EF92D84-4224-46C9-9B3D-A783411EC76B}" destId="{88F4610E-7F5A-40F3-BADB-A903C045F66F}" srcOrd="0" destOrd="0" presId="urn:microsoft.com/office/officeart/2005/8/layout/hierarchy2"/>
    <dgm:cxn modelId="{7BB0CB51-C222-4020-B8E2-29609367C8A8}" type="presParOf" srcId="{1A443CA0-1F91-49CC-9A73-9C45351E4337}" destId="{6376ADB5-6349-437A-8C61-7E2F80465169}" srcOrd="7" destOrd="0" presId="urn:microsoft.com/office/officeart/2005/8/layout/hierarchy2"/>
    <dgm:cxn modelId="{2CFB05F2-4117-488A-8CBF-320BE7FDE3E9}" type="presParOf" srcId="{6376ADB5-6349-437A-8C61-7E2F80465169}" destId="{DE23AEA1-EB02-40AC-B06F-B2C009EAF24D}" srcOrd="0" destOrd="0" presId="urn:microsoft.com/office/officeart/2005/8/layout/hierarchy2"/>
    <dgm:cxn modelId="{78A276E4-CE04-4801-B14E-356B98D92307}" type="presParOf" srcId="{6376ADB5-6349-437A-8C61-7E2F80465169}" destId="{87419F61-3132-4A48-A11A-AC766BDFB468}" srcOrd="1" destOrd="0" presId="urn:microsoft.com/office/officeart/2005/8/layout/hierarchy2"/>
    <dgm:cxn modelId="{FA37F1B6-8A26-4BD6-8442-89B5118DF9CB}" type="presParOf" srcId="{84BDD705-0023-4B6B-ABC3-907D42A927F2}" destId="{4C7CA0B8-E07F-4436-B4F2-001D3E08830D}" srcOrd="4" destOrd="0" presId="urn:microsoft.com/office/officeart/2005/8/layout/hierarchy2"/>
    <dgm:cxn modelId="{F103D9AE-DDF7-429A-90AF-4EE58243FC46}" type="presParOf" srcId="{4C7CA0B8-E07F-4436-B4F2-001D3E08830D}" destId="{00A7ABEA-A9E7-423A-960F-109E37899E42}" srcOrd="0" destOrd="0" presId="urn:microsoft.com/office/officeart/2005/8/layout/hierarchy2"/>
    <dgm:cxn modelId="{76C9E2B6-D196-4FA1-8117-F2B915D337A9}" type="presParOf" srcId="{84BDD705-0023-4B6B-ABC3-907D42A927F2}" destId="{CAF32A70-24AD-4D8C-B586-894B7BD34FFD}" srcOrd="5" destOrd="0" presId="urn:microsoft.com/office/officeart/2005/8/layout/hierarchy2"/>
    <dgm:cxn modelId="{E0C09A97-EF49-4A7C-A8E0-D803110BA514}" type="presParOf" srcId="{CAF32A70-24AD-4D8C-B586-894B7BD34FFD}" destId="{8FEECF70-8A3D-419D-8691-B5999FEEE69F}" srcOrd="0" destOrd="0" presId="urn:microsoft.com/office/officeart/2005/8/layout/hierarchy2"/>
    <dgm:cxn modelId="{54684C90-7633-499B-8FCD-F40D9BF762F4}" type="presParOf" srcId="{CAF32A70-24AD-4D8C-B586-894B7BD34FFD}" destId="{BD5BC475-C4B8-4122-8D4F-0DAF437A67A8}" srcOrd="1" destOrd="0" presId="urn:microsoft.com/office/officeart/2005/8/layout/hierarchy2"/>
    <dgm:cxn modelId="{6C0A445C-A539-41A3-B3EC-31FD588FD8D0}" type="presParOf" srcId="{BD5BC475-C4B8-4122-8D4F-0DAF437A67A8}" destId="{226B17B0-FD14-4E7F-A23A-6BF07F3EADA9}" srcOrd="0" destOrd="0" presId="urn:microsoft.com/office/officeart/2005/8/layout/hierarchy2"/>
    <dgm:cxn modelId="{AB75EF7B-3CB0-4DB1-98E3-C93A6BB73C0A}" type="presParOf" srcId="{226B17B0-FD14-4E7F-A23A-6BF07F3EADA9}" destId="{F87E45D9-0F8A-4324-8925-6EA0EA595EEA}" srcOrd="0" destOrd="0" presId="urn:microsoft.com/office/officeart/2005/8/layout/hierarchy2"/>
    <dgm:cxn modelId="{A8F15101-2EAF-4188-9679-A11C3737CFCC}" type="presParOf" srcId="{BD5BC475-C4B8-4122-8D4F-0DAF437A67A8}" destId="{A8359AD3-B303-4670-AF1A-62573871324E}" srcOrd="1" destOrd="0" presId="urn:microsoft.com/office/officeart/2005/8/layout/hierarchy2"/>
    <dgm:cxn modelId="{0F823FBF-195B-4B2D-BBA3-BB97E19B3D40}" type="presParOf" srcId="{A8359AD3-B303-4670-AF1A-62573871324E}" destId="{E1324208-A41B-40D8-92C4-38E26C8CC8B2}" srcOrd="0" destOrd="0" presId="urn:microsoft.com/office/officeart/2005/8/layout/hierarchy2"/>
    <dgm:cxn modelId="{CC93B45D-D131-4C5C-B29B-1EDE18626FF9}" type="presParOf" srcId="{A8359AD3-B303-4670-AF1A-62573871324E}" destId="{BEEBB482-8B0A-41AA-A572-E32366F14397}" srcOrd="1" destOrd="0" presId="urn:microsoft.com/office/officeart/2005/8/layout/hierarchy2"/>
    <dgm:cxn modelId="{729ACE79-10DB-47FF-9634-1099EA735A0D}" type="presParOf" srcId="{BD5BC475-C4B8-4122-8D4F-0DAF437A67A8}" destId="{7C85E0B2-0BED-429A-AA49-584A50F617AD}" srcOrd="2" destOrd="0" presId="urn:microsoft.com/office/officeart/2005/8/layout/hierarchy2"/>
    <dgm:cxn modelId="{50410407-7889-4729-B849-6CF675A5A48E}" type="presParOf" srcId="{7C85E0B2-0BED-429A-AA49-584A50F617AD}" destId="{0988976C-4CC1-491A-809B-3472EA17C08B}" srcOrd="0" destOrd="0" presId="urn:microsoft.com/office/officeart/2005/8/layout/hierarchy2"/>
    <dgm:cxn modelId="{CC4A0E9A-B606-4AC2-9D2C-500BC2681DCD}" type="presParOf" srcId="{BD5BC475-C4B8-4122-8D4F-0DAF437A67A8}" destId="{6475C5BA-BC36-41F9-9821-4179BEC5F64C}" srcOrd="3" destOrd="0" presId="urn:microsoft.com/office/officeart/2005/8/layout/hierarchy2"/>
    <dgm:cxn modelId="{752B125A-66CA-429A-81F7-F7D40592B81E}" type="presParOf" srcId="{6475C5BA-BC36-41F9-9821-4179BEC5F64C}" destId="{597E8C6C-63C0-4500-87B9-DFDA56216DB5}" srcOrd="0" destOrd="0" presId="urn:microsoft.com/office/officeart/2005/8/layout/hierarchy2"/>
    <dgm:cxn modelId="{ADD3D6EB-7EC5-44F7-8B83-494C2E5B997F}" type="presParOf" srcId="{6475C5BA-BC36-41F9-9821-4179BEC5F64C}" destId="{94467EAA-536F-4F1D-BC26-A2AE4E5910B0}" srcOrd="1" destOrd="0" presId="urn:microsoft.com/office/officeart/2005/8/layout/hierarchy2"/>
    <dgm:cxn modelId="{2CDCC085-DE07-48BA-8D0A-D32586089FBF}" type="presParOf" srcId="{BD5BC475-C4B8-4122-8D4F-0DAF437A67A8}" destId="{4181506F-E1C0-4891-900C-A361773C6472}" srcOrd="4" destOrd="0" presId="urn:microsoft.com/office/officeart/2005/8/layout/hierarchy2"/>
    <dgm:cxn modelId="{659076AD-6AE3-44F1-8AC2-CF29487AFA56}" type="presParOf" srcId="{4181506F-E1C0-4891-900C-A361773C6472}" destId="{E0004D29-AF35-453D-8F73-5256F5826CCF}" srcOrd="0" destOrd="0" presId="urn:microsoft.com/office/officeart/2005/8/layout/hierarchy2"/>
    <dgm:cxn modelId="{3AEE9791-1CA2-497E-B51A-D52267885B98}" type="presParOf" srcId="{BD5BC475-C4B8-4122-8D4F-0DAF437A67A8}" destId="{F6A42E18-7675-4166-8491-610AA981F968}" srcOrd="5" destOrd="0" presId="urn:microsoft.com/office/officeart/2005/8/layout/hierarchy2"/>
    <dgm:cxn modelId="{4EDE859A-D4BD-4649-82EB-1E4DAFFF8360}" type="presParOf" srcId="{F6A42E18-7675-4166-8491-610AA981F968}" destId="{C523D0BD-DE62-4CE6-BBC5-2B4B3604288E}" srcOrd="0" destOrd="0" presId="urn:microsoft.com/office/officeart/2005/8/layout/hierarchy2"/>
    <dgm:cxn modelId="{213CF8D3-CA8B-4084-B478-08CF27043E7B}" type="presParOf" srcId="{F6A42E18-7675-4166-8491-610AA981F968}" destId="{8D046ABD-2BDB-446A-9399-4C69571D176A}" srcOrd="1" destOrd="0" presId="urn:microsoft.com/office/officeart/2005/8/layout/hierarchy2"/>
    <dgm:cxn modelId="{BBEF91CE-57D4-40AC-ADC1-0F88A9C6CFE2}" type="presParOf" srcId="{84BDD705-0023-4B6B-ABC3-907D42A927F2}" destId="{AD237B51-8F62-4DF7-BDDB-C23413BD4225}" srcOrd="6" destOrd="0" presId="urn:microsoft.com/office/officeart/2005/8/layout/hierarchy2"/>
    <dgm:cxn modelId="{B3EFE483-924A-4B3E-B907-3A7986DB523A}" type="presParOf" srcId="{AD237B51-8F62-4DF7-BDDB-C23413BD4225}" destId="{3985E9D9-7E09-4135-884C-413D33295E3F}" srcOrd="0" destOrd="0" presId="urn:microsoft.com/office/officeart/2005/8/layout/hierarchy2"/>
    <dgm:cxn modelId="{3A865374-F595-487B-970E-A2978ABC8924}" type="presParOf" srcId="{84BDD705-0023-4B6B-ABC3-907D42A927F2}" destId="{7C7AD994-2DD6-46CB-9D3E-D173860AACA2}" srcOrd="7" destOrd="0" presId="urn:microsoft.com/office/officeart/2005/8/layout/hierarchy2"/>
    <dgm:cxn modelId="{210DAFC1-6564-4FE5-8E46-61DF969F4104}" type="presParOf" srcId="{7C7AD994-2DD6-46CB-9D3E-D173860AACA2}" destId="{9DA1883F-C890-4965-95CC-73A5E622FAF0}" srcOrd="0" destOrd="0" presId="urn:microsoft.com/office/officeart/2005/8/layout/hierarchy2"/>
    <dgm:cxn modelId="{65D38E5F-46EE-4DB2-ACC0-2243F1BD932D}" type="presParOf" srcId="{7C7AD994-2DD6-46CB-9D3E-D173860AACA2}" destId="{1A55EC49-76D7-42FE-8AD5-A603BF98C282}" srcOrd="1" destOrd="0" presId="urn:microsoft.com/office/officeart/2005/8/layout/hierarchy2"/>
    <dgm:cxn modelId="{BBADBFC3-B7E9-481C-A07F-8CBB392920B7}" type="presParOf" srcId="{1A55EC49-76D7-42FE-8AD5-A603BF98C282}" destId="{8D2A0AA5-F041-4D51-9442-36A6052E2C84}" srcOrd="0" destOrd="0" presId="urn:microsoft.com/office/officeart/2005/8/layout/hierarchy2"/>
    <dgm:cxn modelId="{1A1EA9A1-3806-4277-97A0-B7E87910A734}" type="presParOf" srcId="{8D2A0AA5-F041-4D51-9442-36A6052E2C84}" destId="{72973E94-C7E4-4B12-B1C8-2F719E9F68BD}" srcOrd="0" destOrd="0" presId="urn:microsoft.com/office/officeart/2005/8/layout/hierarchy2"/>
    <dgm:cxn modelId="{E963264D-C8F9-4360-9B1B-E7D37F8EDF3D}" type="presParOf" srcId="{1A55EC49-76D7-42FE-8AD5-A603BF98C282}" destId="{2A7561E1-114D-4BD1-83C1-60666E452822}" srcOrd="1" destOrd="0" presId="urn:microsoft.com/office/officeart/2005/8/layout/hierarchy2"/>
    <dgm:cxn modelId="{6543B891-4CEA-4D6F-8853-22AC5E7DDF06}" type="presParOf" srcId="{2A7561E1-114D-4BD1-83C1-60666E452822}" destId="{B8B64AD3-C84B-4D80-8150-B0D3369BD133}" srcOrd="0" destOrd="0" presId="urn:microsoft.com/office/officeart/2005/8/layout/hierarchy2"/>
    <dgm:cxn modelId="{1C7491EF-D447-48F9-BD8A-A3FEB8F6700A}" type="presParOf" srcId="{2A7561E1-114D-4BD1-83C1-60666E452822}" destId="{01FF7A23-2154-47C3-BBEA-4844CB924F42}" srcOrd="1" destOrd="0" presId="urn:microsoft.com/office/officeart/2005/8/layout/hierarchy2"/>
    <dgm:cxn modelId="{00DEB975-4C27-4973-914E-9690D596F154}" type="presParOf" srcId="{1A55EC49-76D7-42FE-8AD5-A603BF98C282}" destId="{34CAD0F1-50AF-4C74-AC0D-1D53FD262023}" srcOrd="2" destOrd="0" presId="urn:microsoft.com/office/officeart/2005/8/layout/hierarchy2"/>
    <dgm:cxn modelId="{BDC8EEF2-785A-4A93-A843-36E03983ACF3}" type="presParOf" srcId="{34CAD0F1-50AF-4C74-AC0D-1D53FD262023}" destId="{144FC73D-18DB-417E-8053-DC0953B54832}" srcOrd="0" destOrd="0" presId="urn:microsoft.com/office/officeart/2005/8/layout/hierarchy2"/>
    <dgm:cxn modelId="{34FECBB3-5174-4B8E-8FC3-CF56A5F67691}" type="presParOf" srcId="{1A55EC49-76D7-42FE-8AD5-A603BF98C282}" destId="{69D46EDB-F884-4DE7-8A89-403B3FF3767C}" srcOrd="3" destOrd="0" presId="urn:microsoft.com/office/officeart/2005/8/layout/hierarchy2"/>
    <dgm:cxn modelId="{90A82636-70CC-45AD-A8D3-050ABC2E50C1}" type="presParOf" srcId="{69D46EDB-F884-4DE7-8A89-403B3FF3767C}" destId="{8B55365B-54F4-4B49-AB07-9366D26E31E3}" srcOrd="0" destOrd="0" presId="urn:microsoft.com/office/officeart/2005/8/layout/hierarchy2"/>
    <dgm:cxn modelId="{8BE4A9A4-0D53-4CCD-B6B0-DF15D4CEAA46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00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00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/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A7231602-2027-470E-A90A-E67EE6669CA2}" type="presOf" srcId="{BDEE638B-7DA5-479E-9BFB-5F4E04965099}" destId="{28103AB0-2164-439B-AE88-09B9D43E8AD8}" srcOrd="0" destOrd="0" presId="urn:microsoft.com/office/officeart/2005/8/layout/hierarchy2"/>
    <dgm:cxn modelId="{8D998202-DF2C-4ED1-B27F-5366BBBD9882}" type="presOf" srcId="{9A2CC15B-E82B-430F-8D91-30F32BCF0BA9}" destId="{34CAD0F1-50AF-4C74-AC0D-1D53FD262023}" srcOrd="0" destOrd="0" presId="urn:microsoft.com/office/officeart/2005/8/layout/hierarchy2"/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3AF54515-85F8-44E9-BA01-80E004A938C4}" type="presOf" srcId="{713E2A36-8BC8-4B16-9691-63D09BD57846}" destId="{E1324208-A41B-40D8-92C4-38E26C8CC8B2}" srcOrd="0" destOrd="0" presId="urn:microsoft.com/office/officeart/2005/8/layout/hierarchy2"/>
    <dgm:cxn modelId="{69E98E17-E37E-4C1F-A539-DA132F942AE3}" type="presOf" srcId="{2DEE0DBE-EF4F-4B66-97AE-F26E4C9A0E91}" destId="{597E8C6C-63C0-4500-87B9-DFDA56216DB5}" srcOrd="0" destOrd="0" presId="urn:microsoft.com/office/officeart/2005/8/layout/hierarchy2"/>
    <dgm:cxn modelId="{4CA34719-7B62-4BDE-9E29-FBE979DC1B08}" type="presOf" srcId="{4AF9EDD4-94A7-4527-9764-010B01A305C0}" destId="{2EF92D84-4224-46C9-9B3D-A783411EC76B}" srcOrd="0" destOrd="0" presId="urn:microsoft.com/office/officeart/2005/8/layout/hierarchy2"/>
    <dgm:cxn modelId="{E441CA1F-6444-41B9-B59C-6ABCA1CE6B92}" type="presOf" srcId="{10164A18-A9A7-4400-8B22-6727D2FE8995}" destId="{9D446738-6855-4F16-A1A1-8B42ECCCC22D}" srcOrd="0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DA23C233-CC65-449F-A361-785BD2171672}" type="presOf" srcId="{4A314FFC-76CD-481C-86E2-4D1D495F9CD7}" destId="{00A7ABEA-A9E7-423A-960F-109E37899E42}" srcOrd="1" destOrd="0" presId="urn:microsoft.com/office/officeart/2005/8/layout/hierarchy2"/>
    <dgm:cxn modelId="{666F8C34-EA20-441C-AAC2-6BEBEF25E922}" type="presOf" srcId="{003CA07B-6DA9-4549-A991-168A331F0192}" destId="{0FD305DE-2DCD-43F3-94E4-8FA7276B3817}" srcOrd="1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63502B3A-92AC-4BC0-B53C-DD5200283032}" type="presOf" srcId="{530F42E1-C111-4D4A-8D13-71A59DD6BB9B}" destId="{7BE31366-9056-4119-A925-72A0DF6279A3}" srcOrd="1" destOrd="0" presId="urn:microsoft.com/office/officeart/2005/8/layout/hierarchy2"/>
    <dgm:cxn modelId="{1633D83B-30EA-44F6-838F-5C4115B0A2B1}" type="presOf" srcId="{20C27923-DFE7-444C-868C-D813A33EA423}" destId="{E0004D29-AF35-453D-8F73-5256F5826CCF}" srcOrd="1" destOrd="0" presId="urn:microsoft.com/office/officeart/2005/8/layout/hierarchy2"/>
    <dgm:cxn modelId="{AA0BCF3E-EA2A-43AA-9063-C3B4FB490EE9}" type="presOf" srcId="{E1EB0AC0-1A90-4E13-BFC5-7854BC631075}" destId="{97A4C138-6328-4E52-9BEC-BDEC84751DAF}" srcOrd="0" destOrd="0" presId="urn:microsoft.com/office/officeart/2005/8/layout/hierarchy2"/>
    <dgm:cxn modelId="{62C60D5D-30A3-44C4-BDD9-1431CEC50CE4}" type="presOf" srcId="{AF8F05AA-959D-4CE3-A62A-D4FF495530F1}" destId="{7A2FAA12-5117-47B1-B997-70826C79B8CA}" srcOrd="0" destOrd="0" presId="urn:microsoft.com/office/officeart/2005/8/layout/hierarchy2"/>
    <dgm:cxn modelId="{2DADA95E-05A1-46CA-910F-4434B887F8CC}" type="presOf" srcId="{C7AD3F67-D13F-407D-B96E-112A82B3E4EA}" destId="{45B87FE9-5909-4E2B-AA7F-7942F96A3753}" srcOrd="0" destOrd="0" presId="urn:microsoft.com/office/officeart/2005/8/layout/hierarchy2"/>
    <dgm:cxn modelId="{98FAC15F-DF59-4F27-A0F1-1F2D47C793AA}" type="presOf" srcId="{198578ED-F383-47B7-A98D-78344643FAF1}" destId="{4118959D-7730-4ECA-A4DD-2D2EE3B84AA8}" srcOrd="0" destOrd="0" presId="urn:microsoft.com/office/officeart/2005/8/layout/hierarchy2"/>
    <dgm:cxn modelId="{7963B662-F9F1-4956-B310-9668B3CB27DF}" type="presOf" srcId="{75873C6B-5B5E-4152-9CF1-2C89AFB2BCC6}" destId="{EE85295E-E2E2-43AA-9215-7FEA3BB79855}" srcOrd="0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EDF2686A-5851-4C1B-AED8-6B7A7BABCEEC}" type="presOf" srcId="{FF22637A-4B3F-4A07-AEBF-EA745FDCFE59}" destId="{8FEECF70-8A3D-419D-8691-B5999FEEE69F}" srcOrd="0" destOrd="0" presId="urn:microsoft.com/office/officeart/2005/8/layout/hierarchy2"/>
    <dgm:cxn modelId="{12CCEF6A-39A7-46CD-B7AD-1A28FDD3F926}" type="presOf" srcId="{530F42E1-C111-4D4A-8D13-71A59DD6BB9B}" destId="{CCC1B6CD-4B34-4880-A3F6-A8313FC64D1E}" srcOrd="0" destOrd="0" presId="urn:microsoft.com/office/officeart/2005/8/layout/hierarchy2"/>
    <dgm:cxn modelId="{B7D4036D-30CF-4D68-B155-B7CA5F289E7A}" type="presOf" srcId="{CA104DE9-8195-41D9-9077-571833D4794B}" destId="{9DA1883F-C890-4965-95CC-73A5E622FAF0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BB7B6F73-2382-4983-9C27-10FB4524880F}" type="presOf" srcId="{5609B956-D6E9-463F-8A9E-340D9A7F6E57}" destId="{8CEA8DAF-E563-412B-97F3-D4ECFF45360D}" srcOrd="0" destOrd="0" presId="urn:microsoft.com/office/officeart/2005/8/layout/hierarchy2"/>
    <dgm:cxn modelId="{61B4B453-DEE9-43E2-B622-636FE5081F37}" type="presOf" srcId="{E1EB0AC0-1A90-4E13-BFC5-7854BC631075}" destId="{36908306-88FA-486B-B848-79D721A50666}" srcOrd="1" destOrd="0" presId="urn:microsoft.com/office/officeart/2005/8/layout/hierarchy2"/>
    <dgm:cxn modelId="{B6A85C55-1EF4-4E4D-8C93-CC34EB577BD6}" type="presOf" srcId="{10164A18-A9A7-4400-8B22-6727D2FE8995}" destId="{0A43064A-D690-4E0D-A5CD-B8B763DD114D}" srcOrd="1" destOrd="0" presId="urn:microsoft.com/office/officeart/2005/8/layout/hierarchy2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D3E72156-3951-4EC9-B28C-519CCAD7E000}" type="presOf" srcId="{B1B20E26-FBF3-4C69-898B-37CD8F44A562}" destId="{C523D0BD-DE62-4CE6-BBC5-2B4B3604288E}" srcOrd="0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7AC12B81-9AEF-4FF3-BEBA-DE6668017E99}" type="presOf" srcId="{4C626386-B97F-4701-AD56-BCC9A5547B78}" destId="{226B17B0-FD14-4E7F-A23A-6BF07F3EADA9}" srcOrd="0" destOrd="0" presId="urn:microsoft.com/office/officeart/2005/8/layout/hierarchy2"/>
    <dgm:cxn modelId="{A43DA68B-9AD1-4F1F-A0FE-2D2852923890}" type="presOf" srcId="{20C27923-DFE7-444C-868C-D813A33EA423}" destId="{4181506F-E1C0-4891-900C-A361773C6472}" srcOrd="0" destOrd="0" presId="urn:microsoft.com/office/officeart/2005/8/layout/hierarchy2"/>
    <dgm:cxn modelId="{48B4CE90-B66D-46C2-822A-D590C1F2546B}" type="presOf" srcId="{81774D94-E4F3-4FD4-B05F-59CD7B3E513D}" destId="{DB3DF320-13AC-4EE2-B4EA-C384751F9729}" srcOrd="0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F282BA94-EC6F-4849-9DA3-6E80D6CDFED6}" type="presOf" srcId="{A706E861-5404-477D-B8C7-7E888578F5E4}" destId="{AD237B51-8F62-4DF7-BDDB-C23413BD4225}" srcOrd="0" destOrd="0" presId="urn:microsoft.com/office/officeart/2005/8/layout/hierarchy2"/>
    <dgm:cxn modelId="{1D38EF97-4B6D-46E8-80B0-9E7FB64BCA07}" type="presOf" srcId="{003CA07B-6DA9-4549-A991-168A331F0192}" destId="{D801CEC7-BEA1-4740-AACD-42BE290118F5}" srcOrd="0" destOrd="0" presId="urn:microsoft.com/office/officeart/2005/8/layout/hierarchy2"/>
    <dgm:cxn modelId="{AE3EDFA1-14AE-4E4C-8224-E48A09D25A5B}" type="presOf" srcId="{4AF9EDD4-94A7-4527-9764-010B01A305C0}" destId="{88F4610E-7F5A-40F3-BADB-A903C045F66F}" srcOrd="1" destOrd="0" presId="urn:microsoft.com/office/officeart/2005/8/layout/hierarchy2"/>
    <dgm:cxn modelId="{7FCCF8A1-3513-4AD3-8324-3BE0F64492B5}" type="presOf" srcId="{7A9A355C-076E-4300-8CF2-98AECDF8E18C}" destId="{72973E94-C7E4-4B12-B1C8-2F719E9F68BD}" srcOrd="1" destOrd="0" presId="urn:microsoft.com/office/officeart/2005/8/layout/hierarchy2"/>
    <dgm:cxn modelId="{A5BA67AC-A9C4-4DAE-91FA-DB33514DE27E}" type="presOf" srcId="{9A2CC15B-E82B-430F-8D91-30F32BCF0BA9}" destId="{144FC73D-18DB-417E-8053-DC0953B54832}" srcOrd="1" destOrd="0" presId="urn:microsoft.com/office/officeart/2005/8/layout/hierarchy2"/>
    <dgm:cxn modelId="{E99298B7-4B39-4B8E-B338-CD4E79A024A0}" type="presOf" srcId="{4A314FFC-76CD-481C-86E2-4D1D495F9CD7}" destId="{4C7CA0B8-E07F-4436-B4F2-001D3E08830D}" srcOrd="0" destOrd="0" presId="urn:microsoft.com/office/officeart/2005/8/layout/hierarchy2"/>
    <dgm:cxn modelId="{6A86F3BA-DE83-4C2C-98AC-1093836378F3}" type="presOf" srcId="{AF8F05AA-959D-4CE3-A62A-D4FF495530F1}" destId="{8E03D475-2D45-428E-894F-D88CF8F1CC94}" srcOrd="1" destOrd="0" presId="urn:microsoft.com/office/officeart/2005/8/layout/hierarchy2"/>
    <dgm:cxn modelId="{2B0EF8C0-088C-49C0-B899-92777B33BCBC}" type="presOf" srcId="{0DD7C4D6-9832-4729-9BEF-4104F25C38B1}" destId="{7C85E0B2-0BED-429A-AA49-584A50F617AD}" srcOrd="0" destOrd="0" presId="urn:microsoft.com/office/officeart/2005/8/layout/hierarchy2"/>
    <dgm:cxn modelId="{A46601C2-0E0E-400E-A391-AFBFF6E765BD}" type="presOf" srcId="{D4D95B50-3831-4FC6-8A7A-A0DB1F1C84C1}" destId="{B8B64AD3-C84B-4D80-8150-B0D3369BD133}" srcOrd="0" destOrd="0" presId="urn:microsoft.com/office/officeart/2005/8/layout/hierarchy2"/>
    <dgm:cxn modelId="{F54AD7CC-B67C-4A3A-B579-7EBBE2F9FE48}" type="presOf" srcId="{82AACEF5-B104-4B3A-91B0-4E4DD6F7C20E}" destId="{BFF05CBC-D0C5-47FE-918A-C44637857CCC}" srcOrd="0" destOrd="0" presId="urn:microsoft.com/office/officeart/2005/8/layout/hierarchy2"/>
    <dgm:cxn modelId="{E0EC0ED7-1371-4BE3-81BB-AFBAEAE419A9}" type="presOf" srcId="{B9390405-E9C9-46F5-8E8B-3B98D3C37A88}" destId="{00E1F6A1-7B9E-4A52-BD72-36B54EC6AEC1}" srcOrd="0" destOrd="0" presId="urn:microsoft.com/office/officeart/2005/8/layout/hierarchy2"/>
    <dgm:cxn modelId="{B76B09D8-0799-49B5-856A-856A5E68659C}" type="presOf" srcId="{A706E861-5404-477D-B8C7-7E888578F5E4}" destId="{3985E9D9-7E09-4135-884C-413D33295E3F}" srcOrd="1" destOrd="0" presId="urn:microsoft.com/office/officeart/2005/8/layout/hierarchy2"/>
    <dgm:cxn modelId="{67812FD8-A759-401A-83B0-087E4C925BFD}" type="presOf" srcId="{D090C116-03AB-4F97-A284-7A9B2EE4FFCB}" destId="{DE23AEA1-EB02-40AC-B06F-B2C009EAF24D}" srcOrd="0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666A03E3-FB65-416A-9422-1F55EB8A18CA}" type="presOf" srcId="{4C626386-B97F-4701-AD56-BCC9A5547B78}" destId="{F87E45D9-0F8A-4324-8925-6EA0EA595EEA}" srcOrd="1" destOrd="0" presId="urn:microsoft.com/office/officeart/2005/8/layout/hierarchy2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784123EC-A454-4109-86A8-EB869377F207}" type="presOf" srcId="{0DD7C4D6-9832-4729-9BEF-4104F25C38B1}" destId="{0988976C-4CC1-491A-809B-3472EA17C08B}" srcOrd="1" destOrd="0" presId="urn:microsoft.com/office/officeart/2005/8/layout/hierarchy2"/>
    <dgm:cxn modelId="{4C264DF0-57BD-4194-A1B4-67C6449BDECB}" type="presOf" srcId="{AD1DA183-67CF-4473-8D1E-51153143DFBC}" destId="{9219BB2D-1165-4DB3-8CDC-687FE7494473}" srcOrd="0" destOrd="0" presId="urn:microsoft.com/office/officeart/2005/8/layout/hierarchy2"/>
    <dgm:cxn modelId="{3F1DB5F2-2761-4004-9AA8-42AFB2EE2E90}" type="presOf" srcId="{E7D8DBC4-2B20-4A35-8282-DBBEB7907AFB}" destId="{8B55365B-54F4-4B49-AB07-9366D26E31E3}" srcOrd="0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3E63FCFB-CE53-4BC6-B8EB-5626F1E2CCC1}" type="presOf" srcId="{198578ED-F383-47B7-A98D-78344643FAF1}" destId="{96F114F4-3AA6-44BA-93CB-5C3F8ECFA49D}" srcOrd="1" destOrd="0" presId="urn:microsoft.com/office/officeart/2005/8/layout/hierarchy2"/>
    <dgm:cxn modelId="{ECEC38FC-C0C8-4174-A63F-D29A4BFDC28F}" type="presOf" srcId="{7A9A355C-076E-4300-8CF2-98AECDF8E18C}" destId="{8D2A0AA5-F041-4D51-9442-36A6052E2C84}" srcOrd="0" destOrd="0" presId="urn:microsoft.com/office/officeart/2005/8/layout/hierarchy2"/>
    <dgm:cxn modelId="{AAA5FE28-85E9-43BF-9A3A-266B95588806}" type="presParOf" srcId="{9219BB2D-1165-4DB3-8CDC-687FE7494473}" destId="{DF4D94D2-2B39-4B73-9862-3C36FDFF9177}" srcOrd="0" destOrd="0" presId="urn:microsoft.com/office/officeart/2005/8/layout/hierarchy2"/>
    <dgm:cxn modelId="{16A39689-B37C-4CCB-852D-B03A1616BA04}" type="presParOf" srcId="{DF4D94D2-2B39-4B73-9862-3C36FDFF9177}" destId="{00E1F6A1-7B9E-4A52-BD72-36B54EC6AEC1}" srcOrd="0" destOrd="0" presId="urn:microsoft.com/office/officeart/2005/8/layout/hierarchy2"/>
    <dgm:cxn modelId="{C8633260-ECAA-41FA-B9BE-F4EB2D331EEB}" type="presParOf" srcId="{DF4D94D2-2B39-4B73-9862-3C36FDFF9177}" destId="{84BDD705-0023-4B6B-ABC3-907D42A927F2}" srcOrd="1" destOrd="0" presId="urn:microsoft.com/office/officeart/2005/8/layout/hierarchy2"/>
    <dgm:cxn modelId="{6E93993B-ECD3-4AE2-B6E5-3C47860F9305}" type="presParOf" srcId="{84BDD705-0023-4B6B-ABC3-907D42A927F2}" destId="{CCC1B6CD-4B34-4880-A3F6-A8313FC64D1E}" srcOrd="0" destOrd="0" presId="urn:microsoft.com/office/officeart/2005/8/layout/hierarchy2"/>
    <dgm:cxn modelId="{8CD10C0A-0C26-4B48-9905-2FCA40C10784}" type="presParOf" srcId="{CCC1B6CD-4B34-4880-A3F6-A8313FC64D1E}" destId="{7BE31366-9056-4119-A925-72A0DF6279A3}" srcOrd="0" destOrd="0" presId="urn:microsoft.com/office/officeart/2005/8/layout/hierarchy2"/>
    <dgm:cxn modelId="{EBA04CD8-525C-4BA7-B390-90C8EA47A621}" type="presParOf" srcId="{84BDD705-0023-4B6B-ABC3-907D42A927F2}" destId="{DEF8D6B3-2EF3-4CCF-B52B-891DAEB9F263}" srcOrd="1" destOrd="0" presId="urn:microsoft.com/office/officeart/2005/8/layout/hierarchy2"/>
    <dgm:cxn modelId="{03FF908D-8488-4305-8C90-D8DDF099C67B}" type="presParOf" srcId="{DEF8D6B3-2EF3-4CCF-B52B-891DAEB9F263}" destId="{BFF05CBC-D0C5-47FE-918A-C44637857CCC}" srcOrd="0" destOrd="0" presId="urn:microsoft.com/office/officeart/2005/8/layout/hierarchy2"/>
    <dgm:cxn modelId="{8B5959CE-74CF-44E8-9461-5E938CCC7B96}" type="presParOf" srcId="{DEF8D6B3-2EF3-4CCF-B52B-891DAEB9F263}" destId="{5416156A-1B84-4641-95F2-CD18DF3DAD86}" srcOrd="1" destOrd="0" presId="urn:microsoft.com/office/officeart/2005/8/layout/hierarchy2"/>
    <dgm:cxn modelId="{1C8F663D-8FF0-4A13-8F4D-42A670F3211D}" type="presParOf" srcId="{5416156A-1B84-4641-95F2-CD18DF3DAD86}" destId="{4118959D-7730-4ECA-A4DD-2D2EE3B84AA8}" srcOrd="0" destOrd="0" presId="urn:microsoft.com/office/officeart/2005/8/layout/hierarchy2"/>
    <dgm:cxn modelId="{B2C991AB-C910-47F3-93EF-A6F9F0D97D92}" type="presParOf" srcId="{4118959D-7730-4ECA-A4DD-2D2EE3B84AA8}" destId="{96F114F4-3AA6-44BA-93CB-5C3F8ECFA49D}" srcOrd="0" destOrd="0" presId="urn:microsoft.com/office/officeart/2005/8/layout/hierarchy2"/>
    <dgm:cxn modelId="{300F988F-D9D8-4F52-B6AA-9DCFA8C2F615}" type="presParOf" srcId="{5416156A-1B84-4641-95F2-CD18DF3DAD86}" destId="{89903BE1-1A41-44EF-8228-E7F714ECA63E}" srcOrd="1" destOrd="0" presId="urn:microsoft.com/office/officeart/2005/8/layout/hierarchy2"/>
    <dgm:cxn modelId="{561F1399-33D6-4ED9-A781-63C3B69032B3}" type="presParOf" srcId="{89903BE1-1A41-44EF-8228-E7F714ECA63E}" destId="{8CEA8DAF-E563-412B-97F3-D4ECFF45360D}" srcOrd="0" destOrd="0" presId="urn:microsoft.com/office/officeart/2005/8/layout/hierarchy2"/>
    <dgm:cxn modelId="{A7705732-FF26-49CF-ACD6-C5F1A4BAA358}" type="presParOf" srcId="{89903BE1-1A41-44EF-8228-E7F714ECA63E}" destId="{30D2F1B5-13C7-4DC0-9325-8E5A7DEB270E}" srcOrd="1" destOrd="0" presId="urn:microsoft.com/office/officeart/2005/8/layout/hierarchy2"/>
    <dgm:cxn modelId="{EB0FB170-8A1E-48A5-8E58-A6FD7FF8039A}" type="presParOf" srcId="{84BDD705-0023-4B6B-ABC3-907D42A927F2}" destId="{D801CEC7-BEA1-4740-AACD-42BE290118F5}" srcOrd="2" destOrd="0" presId="urn:microsoft.com/office/officeart/2005/8/layout/hierarchy2"/>
    <dgm:cxn modelId="{61375202-1720-4C6D-BC50-0AAFB340F295}" type="presParOf" srcId="{D801CEC7-BEA1-4740-AACD-42BE290118F5}" destId="{0FD305DE-2DCD-43F3-94E4-8FA7276B3817}" srcOrd="0" destOrd="0" presId="urn:microsoft.com/office/officeart/2005/8/layout/hierarchy2"/>
    <dgm:cxn modelId="{985E5540-E19B-47AC-93AA-6F0AED6B6E11}" type="presParOf" srcId="{84BDD705-0023-4B6B-ABC3-907D42A927F2}" destId="{82688A95-6070-4404-AE4C-F09FA2C2E0E8}" srcOrd="3" destOrd="0" presId="urn:microsoft.com/office/officeart/2005/8/layout/hierarchy2"/>
    <dgm:cxn modelId="{5417CB31-6975-46C9-909F-EED95033ED0B}" type="presParOf" srcId="{82688A95-6070-4404-AE4C-F09FA2C2E0E8}" destId="{28103AB0-2164-439B-AE88-09B9D43E8AD8}" srcOrd="0" destOrd="0" presId="urn:microsoft.com/office/officeart/2005/8/layout/hierarchy2"/>
    <dgm:cxn modelId="{460BC01D-3291-4D90-B57C-B670671A8F42}" type="presParOf" srcId="{82688A95-6070-4404-AE4C-F09FA2C2E0E8}" destId="{1A443CA0-1F91-49CC-9A73-9C45351E4337}" srcOrd="1" destOrd="0" presId="urn:microsoft.com/office/officeart/2005/8/layout/hierarchy2"/>
    <dgm:cxn modelId="{0CB023D4-2410-4D60-8D6A-3E09BF1E0A9D}" type="presParOf" srcId="{1A443CA0-1F91-49CC-9A73-9C45351E4337}" destId="{97A4C138-6328-4E52-9BEC-BDEC84751DAF}" srcOrd="0" destOrd="0" presId="urn:microsoft.com/office/officeart/2005/8/layout/hierarchy2"/>
    <dgm:cxn modelId="{DDDFC587-2090-4E0B-93A5-BE40F25A6A40}" type="presParOf" srcId="{97A4C138-6328-4E52-9BEC-BDEC84751DAF}" destId="{36908306-88FA-486B-B848-79D721A50666}" srcOrd="0" destOrd="0" presId="urn:microsoft.com/office/officeart/2005/8/layout/hierarchy2"/>
    <dgm:cxn modelId="{4519BAC7-01C8-48E5-8171-CA98592E5B4B}" type="presParOf" srcId="{1A443CA0-1F91-49CC-9A73-9C45351E4337}" destId="{0C9F5C9F-B112-4532-BFE6-D8CC2AF410FB}" srcOrd="1" destOrd="0" presId="urn:microsoft.com/office/officeart/2005/8/layout/hierarchy2"/>
    <dgm:cxn modelId="{8CB068DE-373E-46C0-B38A-A7665A56222C}" type="presParOf" srcId="{0C9F5C9F-B112-4532-BFE6-D8CC2AF410FB}" destId="{DB3DF320-13AC-4EE2-B4EA-C384751F9729}" srcOrd="0" destOrd="0" presId="urn:microsoft.com/office/officeart/2005/8/layout/hierarchy2"/>
    <dgm:cxn modelId="{AF2E26AE-2353-4371-9A1B-44E308EB04E5}" type="presParOf" srcId="{0C9F5C9F-B112-4532-BFE6-D8CC2AF410FB}" destId="{E18FC16A-8897-4C2A-9DC3-27619504AA77}" srcOrd="1" destOrd="0" presId="urn:microsoft.com/office/officeart/2005/8/layout/hierarchy2"/>
    <dgm:cxn modelId="{6F96CFD8-19A6-4AD2-8520-C279B2E2A920}" type="presParOf" srcId="{1A443CA0-1F91-49CC-9A73-9C45351E4337}" destId="{9D446738-6855-4F16-A1A1-8B42ECCCC22D}" srcOrd="2" destOrd="0" presId="urn:microsoft.com/office/officeart/2005/8/layout/hierarchy2"/>
    <dgm:cxn modelId="{764F4D06-291D-425E-9EDE-D3C61820DD45}" type="presParOf" srcId="{9D446738-6855-4F16-A1A1-8B42ECCCC22D}" destId="{0A43064A-D690-4E0D-A5CD-B8B763DD114D}" srcOrd="0" destOrd="0" presId="urn:microsoft.com/office/officeart/2005/8/layout/hierarchy2"/>
    <dgm:cxn modelId="{98365071-C4BB-425A-AC00-DFC12852AA20}" type="presParOf" srcId="{1A443CA0-1F91-49CC-9A73-9C45351E4337}" destId="{D92BC423-695B-4D8E-B322-EF8C39379765}" srcOrd="3" destOrd="0" presId="urn:microsoft.com/office/officeart/2005/8/layout/hierarchy2"/>
    <dgm:cxn modelId="{3EE4FC29-1828-48C7-9512-00727DAF6D27}" type="presParOf" srcId="{D92BC423-695B-4D8E-B322-EF8C39379765}" destId="{45B87FE9-5909-4E2B-AA7F-7942F96A3753}" srcOrd="0" destOrd="0" presId="urn:microsoft.com/office/officeart/2005/8/layout/hierarchy2"/>
    <dgm:cxn modelId="{69166CAE-5A0D-4F34-B26D-AD83448A5C53}" type="presParOf" srcId="{D92BC423-695B-4D8E-B322-EF8C39379765}" destId="{25240353-AD04-4D87-A1D6-C8D24ABA6688}" srcOrd="1" destOrd="0" presId="urn:microsoft.com/office/officeart/2005/8/layout/hierarchy2"/>
    <dgm:cxn modelId="{D34D01A3-9813-41F9-8FA1-CDC097E71467}" type="presParOf" srcId="{1A443CA0-1F91-49CC-9A73-9C45351E4337}" destId="{7A2FAA12-5117-47B1-B997-70826C79B8CA}" srcOrd="4" destOrd="0" presId="urn:microsoft.com/office/officeart/2005/8/layout/hierarchy2"/>
    <dgm:cxn modelId="{0AFEDABE-B6F9-4C25-9E3D-DB523BF422C6}" type="presParOf" srcId="{7A2FAA12-5117-47B1-B997-70826C79B8CA}" destId="{8E03D475-2D45-428E-894F-D88CF8F1CC94}" srcOrd="0" destOrd="0" presId="urn:microsoft.com/office/officeart/2005/8/layout/hierarchy2"/>
    <dgm:cxn modelId="{DD44FB23-DD9D-420A-B67D-120DECDD714D}" type="presParOf" srcId="{1A443CA0-1F91-49CC-9A73-9C45351E4337}" destId="{AE0BE218-3F36-411D-94A8-03DCECC64F3E}" srcOrd="5" destOrd="0" presId="urn:microsoft.com/office/officeart/2005/8/layout/hierarchy2"/>
    <dgm:cxn modelId="{9D91E017-D27F-4661-B9CD-752EC40A3827}" type="presParOf" srcId="{AE0BE218-3F36-411D-94A8-03DCECC64F3E}" destId="{EE85295E-E2E2-43AA-9215-7FEA3BB79855}" srcOrd="0" destOrd="0" presId="urn:microsoft.com/office/officeart/2005/8/layout/hierarchy2"/>
    <dgm:cxn modelId="{B66EDD4A-BAE1-49BE-AA59-716FF04956D5}" type="presParOf" srcId="{AE0BE218-3F36-411D-94A8-03DCECC64F3E}" destId="{B122039D-A99B-4E5C-A519-CF3528D1D7F3}" srcOrd="1" destOrd="0" presId="urn:microsoft.com/office/officeart/2005/8/layout/hierarchy2"/>
    <dgm:cxn modelId="{87F09DD7-A07E-47C2-97C2-AEF48ED6B907}" type="presParOf" srcId="{1A443CA0-1F91-49CC-9A73-9C45351E4337}" destId="{2EF92D84-4224-46C9-9B3D-A783411EC76B}" srcOrd="6" destOrd="0" presId="urn:microsoft.com/office/officeart/2005/8/layout/hierarchy2"/>
    <dgm:cxn modelId="{8DFDDC4D-E364-448F-AF3F-D57A5FAF06CC}" type="presParOf" srcId="{2EF92D84-4224-46C9-9B3D-A783411EC76B}" destId="{88F4610E-7F5A-40F3-BADB-A903C045F66F}" srcOrd="0" destOrd="0" presId="urn:microsoft.com/office/officeart/2005/8/layout/hierarchy2"/>
    <dgm:cxn modelId="{7BB0CB51-C222-4020-B8E2-29609367C8A8}" type="presParOf" srcId="{1A443CA0-1F91-49CC-9A73-9C45351E4337}" destId="{6376ADB5-6349-437A-8C61-7E2F80465169}" srcOrd="7" destOrd="0" presId="urn:microsoft.com/office/officeart/2005/8/layout/hierarchy2"/>
    <dgm:cxn modelId="{2CFB05F2-4117-488A-8CBF-320BE7FDE3E9}" type="presParOf" srcId="{6376ADB5-6349-437A-8C61-7E2F80465169}" destId="{DE23AEA1-EB02-40AC-B06F-B2C009EAF24D}" srcOrd="0" destOrd="0" presId="urn:microsoft.com/office/officeart/2005/8/layout/hierarchy2"/>
    <dgm:cxn modelId="{78A276E4-CE04-4801-B14E-356B98D92307}" type="presParOf" srcId="{6376ADB5-6349-437A-8C61-7E2F80465169}" destId="{87419F61-3132-4A48-A11A-AC766BDFB468}" srcOrd="1" destOrd="0" presId="urn:microsoft.com/office/officeart/2005/8/layout/hierarchy2"/>
    <dgm:cxn modelId="{FA37F1B6-8A26-4BD6-8442-89B5118DF9CB}" type="presParOf" srcId="{84BDD705-0023-4B6B-ABC3-907D42A927F2}" destId="{4C7CA0B8-E07F-4436-B4F2-001D3E08830D}" srcOrd="4" destOrd="0" presId="urn:microsoft.com/office/officeart/2005/8/layout/hierarchy2"/>
    <dgm:cxn modelId="{F103D9AE-DDF7-429A-90AF-4EE58243FC46}" type="presParOf" srcId="{4C7CA0B8-E07F-4436-B4F2-001D3E08830D}" destId="{00A7ABEA-A9E7-423A-960F-109E37899E42}" srcOrd="0" destOrd="0" presId="urn:microsoft.com/office/officeart/2005/8/layout/hierarchy2"/>
    <dgm:cxn modelId="{76C9E2B6-D196-4FA1-8117-F2B915D337A9}" type="presParOf" srcId="{84BDD705-0023-4B6B-ABC3-907D42A927F2}" destId="{CAF32A70-24AD-4D8C-B586-894B7BD34FFD}" srcOrd="5" destOrd="0" presId="urn:microsoft.com/office/officeart/2005/8/layout/hierarchy2"/>
    <dgm:cxn modelId="{E0C09A97-EF49-4A7C-A8E0-D803110BA514}" type="presParOf" srcId="{CAF32A70-24AD-4D8C-B586-894B7BD34FFD}" destId="{8FEECF70-8A3D-419D-8691-B5999FEEE69F}" srcOrd="0" destOrd="0" presId="urn:microsoft.com/office/officeart/2005/8/layout/hierarchy2"/>
    <dgm:cxn modelId="{54684C90-7633-499B-8FCD-F40D9BF762F4}" type="presParOf" srcId="{CAF32A70-24AD-4D8C-B586-894B7BD34FFD}" destId="{BD5BC475-C4B8-4122-8D4F-0DAF437A67A8}" srcOrd="1" destOrd="0" presId="urn:microsoft.com/office/officeart/2005/8/layout/hierarchy2"/>
    <dgm:cxn modelId="{6C0A445C-A539-41A3-B3EC-31FD588FD8D0}" type="presParOf" srcId="{BD5BC475-C4B8-4122-8D4F-0DAF437A67A8}" destId="{226B17B0-FD14-4E7F-A23A-6BF07F3EADA9}" srcOrd="0" destOrd="0" presId="urn:microsoft.com/office/officeart/2005/8/layout/hierarchy2"/>
    <dgm:cxn modelId="{AB75EF7B-3CB0-4DB1-98E3-C93A6BB73C0A}" type="presParOf" srcId="{226B17B0-FD14-4E7F-A23A-6BF07F3EADA9}" destId="{F87E45D9-0F8A-4324-8925-6EA0EA595EEA}" srcOrd="0" destOrd="0" presId="urn:microsoft.com/office/officeart/2005/8/layout/hierarchy2"/>
    <dgm:cxn modelId="{A8F15101-2EAF-4188-9679-A11C3737CFCC}" type="presParOf" srcId="{BD5BC475-C4B8-4122-8D4F-0DAF437A67A8}" destId="{A8359AD3-B303-4670-AF1A-62573871324E}" srcOrd="1" destOrd="0" presId="urn:microsoft.com/office/officeart/2005/8/layout/hierarchy2"/>
    <dgm:cxn modelId="{0F823FBF-195B-4B2D-BBA3-BB97E19B3D40}" type="presParOf" srcId="{A8359AD3-B303-4670-AF1A-62573871324E}" destId="{E1324208-A41B-40D8-92C4-38E26C8CC8B2}" srcOrd="0" destOrd="0" presId="urn:microsoft.com/office/officeart/2005/8/layout/hierarchy2"/>
    <dgm:cxn modelId="{CC93B45D-D131-4C5C-B29B-1EDE18626FF9}" type="presParOf" srcId="{A8359AD3-B303-4670-AF1A-62573871324E}" destId="{BEEBB482-8B0A-41AA-A572-E32366F14397}" srcOrd="1" destOrd="0" presId="urn:microsoft.com/office/officeart/2005/8/layout/hierarchy2"/>
    <dgm:cxn modelId="{729ACE79-10DB-47FF-9634-1099EA735A0D}" type="presParOf" srcId="{BD5BC475-C4B8-4122-8D4F-0DAF437A67A8}" destId="{7C85E0B2-0BED-429A-AA49-584A50F617AD}" srcOrd="2" destOrd="0" presId="urn:microsoft.com/office/officeart/2005/8/layout/hierarchy2"/>
    <dgm:cxn modelId="{50410407-7889-4729-B849-6CF675A5A48E}" type="presParOf" srcId="{7C85E0B2-0BED-429A-AA49-584A50F617AD}" destId="{0988976C-4CC1-491A-809B-3472EA17C08B}" srcOrd="0" destOrd="0" presId="urn:microsoft.com/office/officeart/2005/8/layout/hierarchy2"/>
    <dgm:cxn modelId="{CC4A0E9A-B606-4AC2-9D2C-500BC2681DCD}" type="presParOf" srcId="{BD5BC475-C4B8-4122-8D4F-0DAF437A67A8}" destId="{6475C5BA-BC36-41F9-9821-4179BEC5F64C}" srcOrd="3" destOrd="0" presId="urn:microsoft.com/office/officeart/2005/8/layout/hierarchy2"/>
    <dgm:cxn modelId="{752B125A-66CA-429A-81F7-F7D40592B81E}" type="presParOf" srcId="{6475C5BA-BC36-41F9-9821-4179BEC5F64C}" destId="{597E8C6C-63C0-4500-87B9-DFDA56216DB5}" srcOrd="0" destOrd="0" presId="urn:microsoft.com/office/officeart/2005/8/layout/hierarchy2"/>
    <dgm:cxn modelId="{ADD3D6EB-7EC5-44F7-8B83-494C2E5B997F}" type="presParOf" srcId="{6475C5BA-BC36-41F9-9821-4179BEC5F64C}" destId="{94467EAA-536F-4F1D-BC26-A2AE4E5910B0}" srcOrd="1" destOrd="0" presId="urn:microsoft.com/office/officeart/2005/8/layout/hierarchy2"/>
    <dgm:cxn modelId="{2CDCC085-DE07-48BA-8D0A-D32586089FBF}" type="presParOf" srcId="{BD5BC475-C4B8-4122-8D4F-0DAF437A67A8}" destId="{4181506F-E1C0-4891-900C-A361773C6472}" srcOrd="4" destOrd="0" presId="urn:microsoft.com/office/officeart/2005/8/layout/hierarchy2"/>
    <dgm:cxn modelId="{659076AD-6AE3-44F1-8AC2-CF29487AFA56}" type="presParOf" srcId="{4181506F-E1C0-4891-900C-A361773C6472}" destId="{E0004D29-AF35-453D-8F73-5256F5826CCF}" srcOrd="0" destOrd="0" presId="urn:microsoft.com/office/officeart/2005/8/layout/hierarchy2"/>
    <dgm:cxn modelId="{3AEE9791-1CA2-497E-B51A-D52267885B98}" type="presParOf" srcId="{BD5BC475-C4B8-4122-8D4F-0DAF437A67A8}" destId="{F6A42E18-7675-4166-8491-610AA981F968}" srcOrd="5" destOrd="0" presId="urn:microsoft.com/office/officeart/2005/8/layout/hierarchy2"/>
    <dgm:cxn modelId="{4EDE859A-D4BD-4649-82EB-1E4DAFFF8360}" type="presParOf" srcId="{F6A42E18-7675-4166-8491-610AA981F968}" destId="{C523D0BD-DE62-4CE6-BBC5-2B4B3604288E}" srcOrd="0" destOrd="0" presId="urn:microsoft.com/office/officeart/2005/8/layout/hierarchy2"/>
    <dgm:cxn modelId="{213CF8D3-CA8B-4084-B478-08CF27043E7B}" type="presParOf" srcId="{F6A42E18-7675-4166-8491-610AA981F968}" destId="{8D046ABD-2BDB-446A-9399-4C69571D176A}" srcOrd="1" destOrd="0" presId="urn:microsoft.com/office/officeart/2005/8/layout/hierarchy2"/>
    <dgm:cxn modelId="{BBEF91CE-57D4-40AC-ADC1-0F88A9C6CFE2}" type="presParOf" srcId="{84BDD705-0023-4B6B-ABC3-907D42A927F2}" destId="{AD237B51-8F62-4DF7-BDDB-C23413BD4225}" srcOrd="6" destOrd="0" presId="urn:microsoft.com/office/officeart/2005/8/layout/hierarchy2"/>
    <dgm:cxn modelId="{B3EFE483-924A-4B3E-B907-3A7986DB523A}" type="presParOf" srcId="{AD237B51-8F62-4DF7-BDDB-C23413BD4225}" destId="{3985E9D9-7E09-4135-884C-413D33295E3F}" srcOrd="0" destOrd="0" presId="urn:microsoft.com/office/officeart/2005/8/layout/hierarchy2"/>
    <dgm:cxn modelId="{3A865374-F595-487B-970E-A2978ABC8924}" type="presParOf" srcId="{84BDD705-0023-4B6B-ABC3-907D42A927F2}" destId="{7C7AD994-2DD6-46CB-9D3E-D173860AACA2}" srcOrd="7" destOrd="0" presId="urn:microsoft.com/office/officeart/2005/8/layout/hierarchy2"/>
    <dgm:cxn modelId="{210DAFC1-6564-4FE5-8E46-61DF969F4104}" type="presParOf" srcId="{7C7AD994-2DD6-46CB-9D3E-D173860AACA2}" destId="{9DA1883F-C890-4965-95CC-73A5E622FAF0}" srcOrd="0" destOrd="0" presId="urn:microsoft.com/office/officeart/2005/8/layout/hierarchy2"/>
    <dgm:cxn modelId="{65D38E5F-46EE-4DB2-ACC0-2243F1BD932D}" type="presParOf" srcId="{7C7AD994-2DD6-46CB-9D3E-D173860AACA2}" destId="{1A55EC49-76D7-42FE-8AD5-A603BF98C282}" srcOrd="1" destOrd="0" presId="urn:microsoft.com/office/officeart/2005/8/layout/hierarchy2"/>
    <dgm:cxn modelId="{BBADBFC3-B7E9-481C-A07F-8CBB392920B7}" type="presParOf" srcId="{1A55EC49-76D7-42FE-8AD5-A603BF98C282}" destId="{8D2A0AA5-F041-4D51-9442-36A6052E2C84}" srcOrd="0" destOrd="0" presId="urn:microsoft.com/office/officeart/2005/8/layout/hierarchy2"/>
    <dgm:cxn modelId="{1A1EA9A1-3806-4277-97A0-B7E87910A734}" type="presParOf" srcId="{8D2A0AA5-F041-4D51-9442-36A6052E2C84}" destId="{72973E94-C7E4-4B12-B1C8-2F719E9F68BD}" srcOrd="0" destOrd="0" presId="urn:microsoft.com/office/officeart/2005/8/layout/hierarchy2"/>
    <dgm:cxn modelId="{E963264D-C8F9-4360-9B1B-E7D37F8EDF3D}" type="presParOf" srcId="{1A55EC49-76D7-42FE-8AD5-A603BF98C282}" destId="{2A7561E1-114D-4BD1-83C1-60666E452822}" srcOrd="1" destOrd="0" presId="urn:microsoft.com/office/officeart/2005/8/layout/hierarchy2"/>
    <dgm:cxn modelId="{6543B891-4CEA-4D6F-8853-22AC5E7DDF06}" type="presParOf" srcId="{2A7561E1-114D-4BD1-83C1-60666E452822}" destId="{B8B64AD3-C84B-4D80-8150-B0D3369BD133}" srcOrd="0" destOrd="0" presId="urn:microsoft.com/office/officeart/2005/8/layout/hierarchy2"/>
    <dgm:cxn modelId="{1C7491EF-D447-48F9-BD8A-A3FEB8F6700A}" type="presParOf" srcId="{2A7561E1-114D-4BD1-83C1-60666E452822}" destId="{01FF7A23-2154-47C3-BBEA-4844CB924F42}" srcOrd="1" destOrd="0" presId="urn:microsoft.com/office/officeart/2005/8/layout/hierarchy2"/>
    <dgm:cxn modelId="{00DEB975-4C27-4973-914E-9690D596F154}" type="presParOf" srcId="{1A55EC49-76D7-42FE-8AD5-A603BF98C282}" destId="{34CAD0F1-50AF-4C74-AC0D-1D53FD262023}" srcOrd="2" destOrd="0" presId="urn:microsoft.com/office/officeart/2005/8/layout/hierarchy2"/>
    <dgm:cxn modelId="{BDC8EEF2-785A-4A93-A843-36E03983ACF3}" type="presParOf" srcId="{34CAD0F1-50AF-4C74-AC0D-1D53FD262023}" destId="{144FC73D-18DB-417E-8053-DC0953B54832}" srcOrd="0" destOrd="0" presId="urn:microsoft.com/office/officeart/2005/8/layout/hierarchy2"/>
    <dgm:cxn modelId="{34FECBB3-5174-4B8E-8FC3-CF56A5F67691}" type="presParOf" srcId="{1A55EC49-76D7-42FE-8AD5-A603BF98C282}" destId="{69D46EDB-F884-4DE7-8A89-403B3FF3767C}" srcOrd="3" destOrd="0" presId="urn:microsoft.com/office/officeart/2005/8/layout/hierarchy2"/>
    <dgm:cxn modelId="{90A82636-70CC-45AD-A8D3-050ABC2E50C1}" type="presParOf" srcId="{69D46EDB-F884-4DE7-8A89-403B3FF3767C}" destId="{8B55365B-54F4-4B49-AB07-9366D26E31E3}" srcOrd="0" destOrd="0" presId="urn:microsoft.com/office/officeart/2005/8/layout/hierarchy2"/>
    <dgm:cxn modelId="{8BE4A9A4-0D53-4CCD-B6B0-DF15D4CEAA46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3/23/2019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3/23/2019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/>
              <a:t>Şekil 3.7 Vişne suyu üretiminde madde akış diyagramı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ar-SY" smtClean="0"/>
              <a:pPr/>
              <a:t>19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83231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3/23/2019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3/23/2019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3/23/2019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3/23/2019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3/23/2019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Kütle Denkliği II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Karşımda (kurumuş materyalde) «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A</a:t>
                </a:r>
                <a:r>
                  <a:rPr lang="tr-TR" sz="2800" b="1" dirty="0"/>
                  <a:t>» bileşeninin kütlesi = Kurumuş materyaldeki kuru madde kütlesi olup, yaş materyaldekine eşittir.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Değeri ise,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7 </a:t>
                </a:r>
                <a:r>
                  <a:rPr lang="tr-TR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•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(0.081) = 0.567 kg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"A" bileşenini içeren karışımın (kurumuş materyalin) toplam kütlesi, değeri X kg :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 veriler yukarıdaki genel eşitliğe yerleştirilince :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𝟓𝟔𝟕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den>
                    </m:f>
                  </m:oMath>
                </a14:m>
                <a:r>
                  <a:rPr lang="tr-TR" sz="2800" b="1" dirty="0"/>
                  <a:t>	ise, X = 0.63 kg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664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örnekte de görüldüğü gibi, herhangi bir karışımdaki bir </a:t>
            </a:r>
            <a:r>
              <a:rPr lang="tr-TR" sz="2800" b="1" dirty="0">
                <a:solidFill>
                  <a:srgbClr val="FF0000"/>
                </a:solidFill>
              </a:rPr>
              <a:t>bileşenin kütlesi </a:t>
            </a:r>
            <a:r>
              <a:rPr lang="tr-TR" sz="2800" b="1" dirty="0"/>
              <a:t>ile aynı bileşenin bu </a:t>
            </a:r>
            <a:r>
              <a:rPr lang="tr-TR" sz="2800" b="1" dirty="0">
                <a:solidFill>
                  <a:srgbClr val="FF0000"/>
                </a:solidFill>
              </a:rPr>
              <a:t>karışımdaki oranı </a:t>
            </a:r>
            <a:r>
              <a:rPr lang="tr-TR" sz="2800" b="1" dirty="0"/>
              <a:t>(kütle fraksiyonu) biliniyorsa, </a:t>
            </a:r>
            <a:r>
              <a:rPr lang="tr-TR" sz="2800" b="1" dirty="0">
                <a:solidFill>
                  <a:srgbClr val="00B050"/>
                </a:solidFill>
              </a:rPr>
              <a:t>karışımın toplam kütlesi</a:t>
            </a:r>
            <a:r>
              <a:rPr lang="tr-TR" sz="2800" b="1" dirty="0"/>
              <a:t> kolaylıkla bulunabilir.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Ancak uygulamada çoğu kez daha karışık </a:t>
            </a:r>
            <a:r>
              <a:rPr lang="tr-TR" sz="2800" b="1" dirty="0"/>
              <a:t>durumlarla karşılaşıldığından, karışımdaki her bir maddeye ilişkin bireysel maddelere ait kütle dengesi eşitliklerinin düzenlenmesi ve bunların birbirine bağlı olarak çözülmesi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135908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5892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Kütle denkliklerine ilişkin çözümlerin sistematik bir şekilde sunulabilmesi amacıyla, gıdalara uygulanan işlemler, </a:t>
            </a:r>
            <a:r>
              <a:rPr lang="tr-TR" sz="2800" b="1" dirty="0">
                <a:solidFill>
                  <a:srgbClr val="FF0000"/>
                </a:solidFill>
              </a:rPr>
              <a:t>dört proses grubunda </a:t>
            </a:r>
            <a:r>
              <a:rPr lang="tr-TR" sz="2800" b="1" dirty="0"/>
              <a:t>ele alınmıştır.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Her proses grubunun anlamı ve kapsamı kendi başlığı altıda tanımlanmıştır.</a:t>
            </a:r>
          </a:p>
        </p:txBody>
      </p:sp>
    </p:spTree>
    <p:extLst>
      <p:ext uri="{BB962C8B-B14F-4D97-AF65-F5344CB8AC3E}">
        <p14:creationId xmlns:p14="http://schemas.microsoft.com/office/powerpoint/2010/main" val="291310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763429"/>
              </p:ext>
            </p:extLst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5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3.5.1 Proses Grubu-1 - </a:t>
            </a:r>
            <a:r>
              <a:rPr lang="tr-TR" sz="3200" b="1" dirty="0" err="1">
                <a:solidFill>
                  <a:srgbClr val="FF0000"/>
                </a:solidFill>
              </a:rPr>
              <a:t>mekaniki</a:t>
            </a:r>
            <a:r>
              <a:rPr lang="tr-TR" sz="3200" b="1" dirty="0">
                <a:solidFill>
                  <a:srgbClr val="FF0000"/>
                </a:solidFill>
              </a:rPr>
              <a:t> önişlemler</a:t>
            </a:r>
            <a:endParaRPr lang="tr-TR" sz="32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391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Bitkisel veya hayvansal ürünlerin </a:t>
            </a:r>
            <a:r>
              <a:rPr lang="tr-TR" sz="2800" b="1" dirty="0" err="1">
                <a:solidFill>
                  <a:srgbClr val="FF0000"/>
                </a:solidFill>
              </a:rPr>
              <a:t>mekaniki</a:t>
            </a:r>
            <a:r>
              <a:rPr lang="tr-TR" sz="2800" b="1" dirty="0">
                <a:solidFill>
                  <a:srgbClr val="FF0000"/>
                </a:solidFill>
              </a:rPr>
              <a:t> önişlemlerle</a:t>
            </a:r>
            <a:r>
              <a:rPr lang="tr-TR" sz="2800" b="1" dirty="0"/>
              <a:t>, daha ileri işlemlere hazırlanmalarını kapsar.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Bu önişlemler</a:t>
            </a:r>
            <a:r>
              <a:rPr lang="tr-TR" sz="2800" b="1" dirty="0"/>
              <a:t>; örneğin meyve ve sebzelerde </a:t>
            </a:r>
            <a:r>
              <a:rPr lang="tr-TR" sz="2800" b="1" dirty="0">
                <a:solidFill>
                  <a:srgbClr val="00B0F0"/>
                </a:solidFill>
              </a:rPr>
              <a:t>yıkama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kabuk soyma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boylama</a:t>
            </a:r>
            <a:r>
              <a:rPr lang="tr-TR" sz="2800" b="1" dirty="0"/>
              <a:t>, parçalama, </a:t>
            </a:r>
            <a:r>
              <a:rPr lang="tr-TR" sz="2800" b="1" dirty="0">
                <a:solidFill>
                  <a:srgbClr val="00B0F0"/>
                </a:solidFill>
              </a:rPr>
              <a:t>ayıklama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sap ayırma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çekirdek çıkarma </a:t>
            </a:r>
            <a:r>
              <a:rPr lang="tr-TR" sz="2800" b="1" dirty="0"/>
              <a:t>gibi işlemlerdir. </a:t>
            </a:r>
          </a:p>
        </p:txBody>
      </p:sp>
    </p:spTree>
    <p:extLst>
      <p:ext uri="{BB962C8B-B14F-4D97-AF65-F5344CB8AC3E}">
        <p14:creationId xmlns:p14="http://schemas.microsoft.com/office/powerpoint/2010/main" val="2302324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05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işlemlerden yıkama, boylama ve parçalama işlemlerinde </a:t>
            </a:r>
            <a:r>
              <a:rPr lang="tr-TR" sz="2800" b="1" dirty="0">
                <a:solidFill>
                  <a:srgbClr val="FF0000"/>
                </a:solidFill>
              </a:rPr>
              <a:t>kütle transferi </a:t>
            </a:r>
            <a:r>
              <a:rPr lang="tr-TR" sz="2800" b="1" dirty="0"/>
              <a:t>ya minimum düzeydedir; veya </a:t>
            </a:r>
            <a:r>
              <a:rPr lang="tr-TR" sz="2800" b="1" dirty="0">
                <a:solidFill>
                  <a:srgbClr val="FF0000"/>
                </a:solidFill>
              </a:rPr>
              <a:t>hiç </a:t>
            </a:r>
            <a:r>
              <a:rPr lang="tr-TR" sz="2800" b="1" dirty="0" err="1">
                <a:solidFill>
                  <a:srgbClr val="FF0000"/>
                </a:solidFill>
              </a:rPr>
              <a:t>sözkonusu</a:t>
            </a:r>
            <a:r>
              <a:rPr lang="tr-TR" sz="2800" b="1" dirty="0">
                <a:solidFill>
                  <a:srgbClr val="FF0000"/>
                </a:solidFill>
              </a:rPr>
              <a:t> değildir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Ancak; </a:t>
            </a:r>
            <a:r>
              <a:rPr lang="tr-TR" sz="2800" b="1" dirty="0">
                <a:solidFill>
                  <a:srgbClr val="00B0F0"/>
                </a:solidFill>
              </a:rPr>
              <a:t>kabuk soyma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ayıklama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sap ayırma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7030A0"/>
                </a:solidFill>
              </a:rPr>
              <a:t>çekirdek çıkarma </a:t>
            </a:r>
            <a:r>
              <a:rPr lang="tr-TR" sz="2800" b="1" dirty="0"/>
              <a:t>işlemlerinde daha önce sayılan işlemlere göre biraz daha fazla </a:t>
            </a:r>
            <a:r>
              <a:rPr lang="tr-TR" sz="2800" b="1" dirty="0">
                <a:solidFill>
                  <a:srgbClr val="FF0000"/>
                </a:solidFill>
              </a:rPr>
              <a:t>kütle transferi söz konusudur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499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5446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Kütle denkliği</a:t>
            </a:r>
            <a:r>
              <a:rPr lang="tr-TR" sz="2800" b="1" dirty="0"/>
              <a:t>; </a:t>
            </a:r>
            <a:r>
              <a:rPr lang="tr-TR" sz="2800" b="1" dirty="0">
                <a:solidFill>
                  <a:srgbClr val="00B050"/>
                </a:solidFill>
              </a:rPr>
              <a:t>yenilebilir unsurlar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yan ürünler </a:t>
            </a:r>
            <a:r>
              <a:rPr lang="tr-TR" sz="2800" b="1" dirty="0"/>
              <a:t>ve atıklar arasında oluşur.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grup proseslerde; kütle denkliklerine ilişkin sorunların çözümünde, literatürdeki verilerden geniş çapta yararlanılması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142509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6795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Bir </a:t>
            </a:r>
            <a:r>
              <a:rPr lang="tr-TR" sz="2800" b="1" dirty="0">
                <a:solidFill>
                  <a:srgbClr val="00B050"/>
                </a:solidFill>
              </a:rPr>
              <a:t>meyve suyu </a:t>
            </a:r>
            <a:r>
              <a:rPr lang="tr-TR" sz="2800" b="1" dirty="0"/>
              <a:t>işletmesinde, </a:t>
            </a:r>
            <a:r>
              <a:rPr lang="tr-TR" sz="2800" b="1" dirty="0">
                <a:solidFill>
                  <a:srgbClr val="FF0000"/>
                </a:solidFill>
              </a:rPr>
              <a:t>vişne nektarı </a:t>
            </a:r>
            <a:r>
              <a:rPr lang="tr-TR" sz="2800" b="1" dirty="0"/>
              <a:t>üretiminde kullanılmak üzere </a:t>
            </a:r>
            <a:r>
              <a:rPr lang="tr-TR" sz="2800" b="1" dirty="0">
                <a:solidFill>
                  <a:srgbClr val="7030A0"/>
                </a:solidFill>
              </a:rPr>
              <a:t>500 L vişne suyu üretilecektir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amaçla, öncelikle </a:t>
            </a:r>
            <a:r>
              <a:rPr lang="tr-TR" sz="2800" b="1" dirty="0">
                <a:solidFill>
                  <a:srgbClr val="00B0F0"/>
                </a:solidFill>
              </a:rPr>
              <a:t>belli miktar vişne yıkanmakta </a:t>
            </a:r>
            <a:r>
              <a:rPr lang="tr-TR" sz="2800" b="1" dirty="0"/>
              <a:t>ve yıkanan </a:t>
            </a:r>
            <a:r>
              <a:rPr lang="tr-TR" sz="2800" b="1" dirty="0">
                <a:solidFill>
                  <a:srgbClr val="00B050"/>
                </a:solidFill>
              </a:rPr>
              <a:t>vişnelerin sapları </a:t>
            </a:r>
            <a:r>
              <a:rPr lang="tr-TR" sz="2800" b="1" dirty="0"/>
              <a:t>bu amaçla geliştirilmiş sap ayırma makinaları kullanılarak ayrılmaktadır.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FF0000"/>
                </a:solidFill>
              </a:rPr>
              <a:t>Örnek 3.6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4894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Taneler </a:t>
            </a:r>
            <a:r>
              <a:rPr lang="tr-TR" sz="2800" b="1" dirty="0" err="1"/>
              <a:t>valsli</a:t>
            </a:r>
            <a:r>
              <a:rPr lang="tr-TR" sz="2800" b="1" dirty="0"/>
              <a:t> parçalayıcıda parçalanmakta ve diğer ara işlemler de yapıldıktan sonra pres yardımıyla vişne suyu elde edilmektedir.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üretim sırasında kullanılan vişne çeşidinin </a:t>
            </a:r>
            <a:r>
              <a:rPr lang="tr-TR" sz="2800" b="1" dirty="0">
                <a:solidFill>
                  <a:srgbClr val="00B0F0"/>
                </a:solidFill>
              </a:rPr>
              <a:t>meyve suyu randımanı %85 </a:t>
            </a:r>
            <a:r>
              <a:rPr lang="tr-TR" sz="2800" b="1" dirty="0"/>
              <a:t>ve elde edilen </a:t>
            </a:r>
            <a:r>
              <a:rPr lang="tr-TR" sz="2800" b="1" dirty="0">
                <a:solidFill>
                  <a:srgbClr val="00B050"/>
                </a:solidFill>
              </a:rPr>
              <a:t>vişne suyunun yoğunluğu 1042 kg/m</a:t>
            </a:r>
            <a:r>
              <a:rPr lang="tr-TR" sz="2800" b="1" baseline="30000" dirty="0">
                <a:solidFill>
                  <a:srgbClr val="00B050"/>
                </a:solidFill>
              </a:rPr>
              <a:t>3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olduğuna göre, bu vişnelerin "</a:t>
            </a:r>
            <a:r>
              <a:rPr lang="tr-TR" sz="2800" b="1" dirty="0">
                <a:solidFill>
                  <a:srgbClr val="FF0000"/>
                </a:solidFill>
              </a:rPr>
              <a:t>sap + çekirdek</a:t>
            </a:r>
            <a:r>
              <a:rPr lang="tr-TR" sz="2800" b="1" dirty="0"/>
              <a:t>" oranlarını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254604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Çözüm </a:t>
            </a:r>
            <a:endParaRPr lang="tr-TR" sz="40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3.7'de gösterilmiştir.</a:t>
            </a:r>
          </a:p>
        </p:txBody>
      </p:sp>
      <p:sp>
        <p:nvSpPr>
          <p:cNvPr id="4" name="Rectangle 3"/>
          <p:cNvSpPr/>
          <p:nvPr/>
        </p:nvSpPr>
        <p:spPr>
          <a:xfrm>
            <a:off x="1773931" y="4000305"/>
            <a:ext cx="8856985" cy="1728192"/>
          </a:xfrm>
          <a:prstGeom prst="rect">
            <a:avLst/>
          </a:prstGeom>
          <a:solidFill>
            <a:schemeClr val="bg1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1989955" y="4324341"/>
            <a:ext cx="1520719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Yıkama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6305" y="4324341"/>
            <a:ext cx="1944216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sap ve çekirdek ayırma</a:t>
            </a:r>
          </a:p>
        </p:txBody>
      </p:sp>
      <p:sp>
        <p:nvSpPr>
          <p:cNvPr id="7" name="Rectangle 6"/>
          <p:cNvSpPr/>
          <p:nvPr/>
        </p:nvSpPr>
        <p:spPr>
          <a:xfrm>
            <a:off x="6655643" y="4324341"/>
            <a:ext cx="1933708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Parçalama</a:t>
            </a:r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5088412" y="5746499"/>
            <a:ext cx="1" cy="4188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9208" y="4197752"/>
            <a:ext cx="1731255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Vişne, V</a:t>
            </a:r>
          </a:p>
        </p:txBody>
      </p: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>
            <a:off x="3510674" y="4864401"/>
            <a:ext cx="60563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050013" y="4864401"/>
            <a:ext cx="60563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8897420" y="4288337"/>
            <a:ext cx="1517472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Presleme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722961" y="3892789"/>
            <a:ext cx="1348115" cy="791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Vişne suyu, P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5088412" y="3532253"/>
            <a:ext cx="0" cy="7920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981844" y="4847520"/>
            <a:ext cx="100811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222783" y="6064870"/>
            <a:ext cx="1731255" cy="5142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Sap, 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068824" y="3059442"/>
            <a:ext cx="2039175" cy="5142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Çekirdek, Ç</a:t>
            </a:r>
          </a:p>
        </p:txBody>
      </p:sp>
      <p:cxnSp>
        <p:nvCxnSpPr>
          <p:cNvPr id="25" name="Straight Arrow Connector 24"/>
          <p:cNvCxnSpPr>
            <a:stCxn id="15" idx="3"/>
          </p:cNvCxnSpPr>
          <p:nvPr/>
        </p:nvCxnSpPr>
        <p:spPr>
          <a:xfrm>
            <a:off x="10414892" y="4828397"/>
            <a:ext cx="137768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</p:cNvCxnSpPr>
          <p:nvPr/>
        </p:nvCxnSpPr>
        <p:spPr>
          <a:xfrm>
            <a:off x="8589351" y="4864401"/>
            <a:ext cx="30806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800" b="1" dirty="0">
                <a:solidFill>
                  <a:srgbClr val="FF0000"/>
                </a:solidFill>
              </a:rPr>
              <a:t>Bu Hafta</a:t>
            </a:r>
            <a:endParaRPr lang="tr-TR" sz="48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lnSpcReduction="10000"/>
          </a:bodyPr>
          <a:lstStyle/>
          <a:p>
            <a:pPr marL="633413" indent="-633413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3.4 Bireysel Maddelere Kütle Denklikleri</a:t>
            </a:r>
          </a:p>
          <a:p>
            <a:pPr marL="633413" indent="-633413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3.5 Gıda Üretiminde Temel Proses Gruplarına İlişkin Kütle Denklikleri </a:t>
            </a:r>
          </a:p>
          <a:p>
            <a:pPr marL="633413" indent="-633413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3.5.1 Proses Grubu-1 - </a:t>
            </a:r>
            <a:r>
              <a:rPr lang="tr-TR" sz="2800" b="1" dirty="0" err="1">
                <a:solidFill>
                  <a:srgbClr val="FF0000"/>
                </a:solidFill>
              </a:rPr>
              <a:t>Mekaniki</a:t>
            </a:r>
            <a:r>
              <a:rPr lang="tr-TR" sz="2800" b="1" dirty="0">
                <a:solidFill>
                  <a:srgbClr val="FF0000"/>
                </a:solidFill>
              </a:rPr>
              <a:t> önişlemlerle</a:t>
            </a:r>
          </a:p>
          <a:p>
            <a:pPr marL="633413" indent="-633413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3.5.2 Proses Grubu-2 – </a:t>
            </a:r>
            <a:r>
              <a:rPr lang="tr-TR" sz="2800" b="1" dirty="0">
                <a:solidFill>
                  <a:srgbClr val="FF0000"/>
                </a:solidFill>
              </a:rPr>
              <a:t>Karıştırma</a:t>
            </a:r>
          </a:p>
          <a:p>
            <a:pPr marL="633413" indent="-633413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3.5.2 Proses Grubu-2 – </a:t>
            </a:r>
            <a:r>
              <a:rPr lang="tr-TR" sz="2800" b="1" dirty="0">
                <a:solidFill>
                  <a:srgbClr val="FF0000"/>
                </a:solidFill>
              </a:rPr>
              <a:t>Meyve suları ve nektarları</a:t>
            </a:r>
          </a:p>
          <a:p>
            <a:pPr marL="633413" indent="-633413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Şeker şurubu hazırlama </a:t>
            </a:r>
            <a:endParaRPr lang="tr-TR" sz="2800" b="1" dirty="0">
              <a:solidFill>
                <a:srgbClr val="FF0000"/>
              </a:solidFill>
            </a:endParaRPr>
          </a:p>
          <a:p>
            <a:pPr marL="633413" indent="-633413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>
              <a:solidFill>
                <a:srgbClr val="FF0000"/>
              </a:solidFill>
            </a:endParaRPr>
          </a:p>
          <a:p>
            <a:pPr marL="633413" indent="-633413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>
              <a:solidFill>
                <a:srgbClr val="FF0000"/>
              </a:solidFill>
            </a:endParaRPr>
          </a:p>
          <a:p>
            <a:pPr marL="633413" indent="-633413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28338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7332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Yoğunluğu 1042 kg/m</a:t>
                </a:r>
                <a:r>
                  <a:rPr lang="tr-TR" sz="2800" b="1" baseline="30000" dirty="0"/>
                  <a:t>3</a:t>
                </a:r>
                <a:r>
                  <a:rPr lang="tr-TR" sz="2800" b="1" dirty="0"/>
                  <a:t> olan 500 L vişne suyunun, kütlesi : "L = dm</a:t>
                </a:r>
                <a:r>
                  <a:rPr lang="tr-TR" sz="2800" b="1" baseline="30000" dirty="0"/>
                  <a:t>3</a:t>
                </a:r>
                <a:r>
                  <a:rPr lang="tr-TR" sz="2800" b="1" dirty="0"/>
                  <a:t>" olduğuna göre;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𝟏𝟎𝟒𝟐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𝐝𝐦</m:t>
                          </m:r>
                        </m:e>
                        <m:sup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𝐝𝐦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𝟓𝟐𝟏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𝐤𝐠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𝐕𝐢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ş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𝐧𝐞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𝐬𝐮𝐲𝐮</m:t>
                      </m:r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Vişneden %85 randımanla meyve suyu elde edildiğine göre, gerekli vişne miktarı (V), kg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733296"/>
              </a:xfrm>
              <a:blipFill>
                <a:blip r:embed="rId2"/>
                <a:stretch>
                  <a:fillRect l="-780" r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593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260648"/>
                <a:ext cx="10157354" cy="633670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𝐕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𝐯𝐢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𝐧𝐞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𝟖𝟓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𝐯𝐢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𝐧𝐞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𝐬𝐮𝐲𝐮</m:t>
                          </m:r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𝟓𝟐𝟏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𝐯𝐢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ş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𝐧𝐞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𝐮𝐬𝐲𝐮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𝟔𝟏𝟑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𝐯𝐢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ş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𝐧𝐞</m:t>
                      </m:r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Toplam, kütle denkliği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V = Ç + S + P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613 = Ç + S + 521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Ç + S= 92 kg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𝟗𝟐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𝐤𝐠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m:rPr>
                            <m:nor/>
                          </m:rPr>
                          <a:rPr lang="tr-TR" sz="2800" b="1" dirty="0"/>
                          <m:t>ç</m:t>
                        </m:r>
                        <m:r>
                          <m:rPr>
                            <m:nor/>
                          </m:rPr>
                          <a:rPr lang="tr-TR" sz="2800" b="1" dirty="0"/>
                          <m:t>ekirdek</m:t>
                        </m:r>
                        <m:r>
                          <m:rPr>
                            <m:nor/>
                          </m:rPr>
                          <a:rPr lang="tr-TR" sz="2800" b="1" dirty="0"/>
                          <m:t> + </m:t>
                        </m:r>
                        <m:r>
                          <m:rPr>
                            <m:nor/>
                          </m:rPr>
                          <a:rPr lang="tr-TR" sz="2800" b="1" dirty="0"/>
                          <m:t>sap</m:t>
                        </m:r>
                        <m:r>
                          <m:rPr>
                            <m:nor/>
                          </m:rPr>
                          <a:rPr lang="tr-TR" sz="2800" b="1" dirty="0" smtClean="0"/>
                          <m:t>)</m:t>
                        </m:r>
                      </m:num>
                      <m:den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𝟔𝟏𝟑</m:t>
                        </m:r>
                        <m:r>
                          <m:rPr>
                            <m:nor/>
                          </m:rPr>
                          <a:rPr lang="tr-TR" sz="2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2800" b="1" dirty="0"/>
                          <m:t>vi</m:t>
                        </m:r>
                        <m:r>
                          <m:rPr>
                            <m:nor/>
                          </m:rPr>
                          <a:rPr lang="tr-TR" sz="2800" b="1" dirty="0"/>
                          <m:t>ş</m:t>
                        </m:r>
                        <m:r>
                          <m:rPr>
                            <m:nor/>
                          </m:rPr>
                          <a:rPr lang="tr-TR" sz="2800" b="1" dirty="0"/>
                          <m:t>ne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tr-TR" sz="2800" b="1" dirty="0" smtClean="0"/>
                      <m:t>1</m:t>
                    </m:r>
                    <m:r>
                      <m:rPr>
                        <m:nor/>
                      </m:rPr>
                      <a:rPr lang="tr-TR" sz="2800" b="1" dirty="0"/>
                      <m:t>00 </m:t>
                    </m:r>
                    <m:r>
                      <m:rPr>
                        <m:nor/>
                      </m:rPr>
                      <a:rPr lang="tr-TR" sz="2800" b="1" dirty="0"/>
                      <m:t>kg</m:t>
                    </m:r>
                    <m:r>
                      <m:rPr>
                        <m:nor/>
                      </m:rPr>
                      <a:rPr lang="tr-TR" sz="2800" b="1" dirty="0"/>
                      <m:t> </m:t>
                    </m:r>
                    <m:r>
                      <m:rPr>
                        <m:nor/>
                      </m:rPr>
                      <a:rPr lang="tr-TR" sz="2800" b="1" dirty="0"/>
                      <m:t>vi</m:t>
                    </m:r>
                    <m:r>
                      <m:rPr>
                        <m:nor/>
                      </m:rPr>
                      <a:rPr lang="tr-TR" sz="2800" b="1" dirty="0"/>
                      <m:t>ş</m:t>
                    </m:r>
                    <m:r>
                      <m:rPr>
                        <m:nor/>
                      </m:rPr>
                      <a:rPr lang="tr-TR" sz="2800" b="1" dirty="0"/>
                      <m:t>ne</m:t>
                    </m:r>
                    <m:r>
                      <m:rPr>
                        <m:nor/>
                      </m:rPr>
                      <a:rPr lang="tr-TR" sz="2800" b="1" i="0" dirty="0" smtClean="0"/>
                      <m:t> =</m:t>
                    </m:r>
                  </m:oMath>
                </a14:m>
                <a:r>
                  <a:rPr lang="tr-TR" sz="2800" b="1" dirty="0"/>
                  <a:t> %15 çekirdek ve saptan oluşur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260648"/>
                <a:ext cx="10157354" cy="6336704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193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674926"/>
              </p:ext>
            </p:extLst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0597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>
                <a:solidFill>
                  <a:srgbClr val="00B0F0"/>
                </a:solidFill>
              </a:rPr>
              <a:t>3.5.2 Proses Grubu-2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4635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Isıtma uygulanarak veya uygulanmaksızın gerçekleştirilen ve </a:t>
            </a:r>
            <a:r>
              <a:rPr lang="tr-TR" sz="2800" b="1" dirty="0">
                <a:solidFill>
                  <a:srgbClr val="FF0000"/>
                </a:solidFill>
              </a:rPr>
              <a:t>çeşitli </a:t>
            </a:r>
            <a:r>
              <a:rPr lang="tr-TR" sz="2800" b="1" dirty="0" err="1">
                <a:solidFill>
                  <a:srgbClr val="FF0000"/>
                </a:solidFill>
              </a:rPr>
              <a:t>ingrediyenlerin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belli nitelikte bir ürün elde etmek amacıyla </a:t>
            </a:r>
            <a:r>
              <a:rPr lang="tr-TR" sz="2800" b="1" dirty="0">
                <a:solidFill>
                  <a:srgbClr val="FF0000"/>
                </a:solidFill>
              </a:rPr>
              <a:t>karıştırılmasını </a:t>
            </a:r>
            <a:r>
              <a:rPr lang="tr-TR" sz="2800" b="1" dirty="0"/>
              <a:t>kapsayan bu proseslere çeşitli örnekler verilebilir. </a:t>
            </a:r>
          </a:p>
        </p:txBody>
      </p:sp>
    </p:spTree>
    <p:extLst>
      <p:ext uri="{BB962C8B-B14F-4D97-AF65-F5344CB8AC3E}">
        <p14:creationId xmlns:p14="http://schemas.microsoft.com/office/powerpoint/2010/main" val="160047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32648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meyve sularının ayarlanması</a:t>
            </a:r>
            <a:r>
              <a:rPr lang="tr-TR" sz="2800" b="1" dirty="0">
                <a:solidFill>
                  <a:srgbClr val="00B050"/>
                </a:solidFill>
              </a:rPr>
              <a:t>, konsantrelerin geri sulandırılması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şeker şurubu veya salamura hazırlanması </a:t>
            </a:r>
            <a:r>
              <a:rPr lang="tr-TR" sz="2800" b="1" dirty="0"/>
              <a:t>aroma ve renk bileşikleri, şeker ve su gibi unsurların karıştırılmasıyla </a:t>
            </a:r>
            <a:r>
              <a:rPr lang="tr-TR" sz="2800" b="1" dirty="0">
                <a:solidFill>
                  <a:srgbClr val="FF0000"/>
                </a:solidFill>
              </a:rPr>
              <a:t>meşrubat üretimi </a:t>
            </a:r>
            <a:r>
              <a:rPr lang="tr-TR" sz="2800" b="1" dirty="0"/>
              <a:t>gibi işlemler bu proses grubunun önemli örnekleridir. </a:t>
            </a:r>
          </a:p>
        </p:txBody>
      </p:sp>
    </p:spTree>
    <p:extLst>
      <p:ext uri="{BB962C8B-B14F-4D97-AF65-F5344CB8AC3E}">
        <p14:creationId xmlns:p14="http://schemas.microsoft.com/office/powerpoint/2010/main" val="262807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3.8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Balda "</a:t>
            </a:r>
            <a:r>
              <a:rPr lang="tr-TR" sz="2800" b="1" dirty="0" err="1"/>
              <a:t>glukoz</a:t>
            </a:r>
            <a:r>
              <a:rPr lang="tr-TR" sz="2800" b="1" dirty="0"/>
              <a:t> / su" oranının 1.70 olması durumunda, balın kristalize olmadığı varsayılmaktadır.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nedenle, "</a:t>
            </a:r>
            <a:r>
              <a:rPr lang="tr-TR" sz="2800" b="1" dirty="0" err="1"/>
              <a:t>glukoz</a:t>
            </a:r>
            <a:r>
              <a:rPr lang="tr-TR" sz="2800" b="1" dirty="0"/>
              <a:t> / su" oranı 1.70 olmayan 2-farklı bal: </a:t>
            </a:r>
            <a:r>
              <a:rPr lang="tr-TR" sz="2800" b="1" dirty="0">
                <a:solidFill>
                  <a:srgbClr val="FF0000"/>
                </a:solidFill>
              </a:rPr>
              <a:t>bal (I) </a:t>
            </a:r>
            <a:r>
              <a:rPr lang="tr-TR" sz="2800" b="1" dirty="0"/>
              <a:t>%36 </a:t>
            </a:r>
            <a:r>
              <a:rPr lang="tr-TR" sz="2800" b="1" dirty="0" err="1"/>
              <a:t>glukoz</a:t>
            </a:r>
            <a:r>
              <a:rPr lang="tr-TR" sz="2800" b="1" dirty="0"/>
              <a:t> ve %15 su; </a:t>
            </a:r>
            <a:r>
              <a:rPr lang="tr-TR" sz="2800" b="1" dirty="0">
                <a:solidFill>
                  <a:srgbClr val="FF0000"/>
                </a:solidFill>
              </a:rPr>
              <a:t>bal (2)</a:t>
            </a:r>
            <a:r>
              <a:rPr lang="tr-TR" sz="2800" b="1" dirty="0"/>
              <a:t> %28 </a:t>
            </a:r>
            <a:r>
              <a:rPr lang="tr-TR" sz="2800" b="1" dirty="0" err="1"/>
              <a:t>glukoz</a:t>
            </a:r>
            <a:r>
              <a:rPr lang="tr-TR" sz="2800" b="1" dirty="0"/>
              <a:t> ve %18 su) belli oranlarda karıştırılarak kristalize olmayan bal üretimi amaçlanmaktadır. </a:t>
            </a:r>
          </a:p>
        </p:txBody>
      </p:sp>
    </p:spTree>
    <p:extLst>
      <p:ext uri="{BB962C8B-B14F-4D97-AF65-F5344CB8AC3E}">
        <p14:creationId xmlns:p14="http://schemas.microsoft.com/office/powerpoint/2010/main" val="3309535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6166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Elde edilecek bal karışımında bu iki balın hangi oranlarda bulunması gerektiğini hesaplayınız.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B20343A-9BA1-4DF2-AF8F-EB709BDA1E15}"/>
              </a:ext>
            </a:extLst>
          </p:cNvPr>
          <p:cNvSpPr/>
          <p:nvPr/>
        </p:nvSpPr>
        <p:spPr>
          <a:xfrm>
            <a:off x="2021684" y="5703639"/>
            <a:ext cx="8348603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tr-TR" dirty="0"/>
              <a:t>Şekil 3.9 Balların karıştırılmasında madde akış diyagramı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5A90992-20F8-4D36-BD3C-61B34699D26A}"/>
              </a:ext>
            </a:extLst>
          </p:cNvPr>
          <p:cNvSpPr/>
          <p:nvPr/>
        </p:nvSpPr>
        <p:spPr>
          <a:xfrm>
            <a:off x="4510236" y="1920255"/>
            <a:ext cx="3312368" cy="172819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3200" dirty="0">
                <a:solidFill>
                  <a:schemeClr val="tx2"/>
                </a:solidFill>
              </a:rPr>
              <a:t>Karıştırma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0DD18F3-9C7D-4FDF-9DCE-EF403D0E3167}"/>
              </a:ext>
            </a:extLst>
          </p:cNvPr>
          <p:cNvCxnSpPr/>
          <p:nvPr/>
        </p:nvCxnSpPr>
        <p:spPr>
          <a:xfrm>
            <a:off x="3646140" y="2782069"/>
            <a:ext cx="86409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6">
            <a:extLst>
              <a:ext uri="{FF2B5EF4-FFF2-40B4-BE49-F238E27FC236}">
                <a16:creationId xmlns:a16="http://schemas.microsoft.com/office/drawing/2014/main" id="{053FF8C5-E56A-4BBE-945B-140FF0953596}"/>
              </a:ext>
            </a:extLst>
          </p:cNvPr>
          <p:cNvCxnSpPr>
            <a:stCxn id="4" idx="3"/>
          </p:cNvCxnSpPr>
          <p:nvPr/>
        </p:nvCxnSpPr>
        <p:spPr>
          <a:xfrm>
            <a:off x="7822604" y="2784351"/>
            <a:ext cx="100811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7">
            <a:extLst>
              <a:ext uri="{FF2B5EF4-FFF2-40B4-BE49-F238E27FC236}">
                <a16:creationId xmlns:a16="http://schemas.microsoft.com/office/drawing/2014/main" id="{D39EF3B0-2DE8-4496-805D-64D0068702C0}"/>
              </a:ext>
            </a:extLst>
          </p:cNvPr>
          <p:cNvSpPr/>
          <p:nvPr/>
        </p:nvSpPr>
        <p:spPr>
          <a:xfrm>
            <a:off x="1803498" y="2181904"/>
            <a:ext cx="20204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Bal (1), B</a:t>
            </a:r>
            <a:r>
              <a:rPr lang="tr-TR" baseline="-25000" dirty="0">
                <a:solidFill>
                  <a:schemeClr val="tx2"/>
                </a:solidFill>
              </a:rPr>
              <a:t>1</a:t>
            </a:r>
            <a:r>
              <a:rPr lang="tr-TR" dirty="0">
                <a:solidFill>
                  <a:schemeClr val="tx2"/>
                </a:solidFill>
              </a:rPr>
              <a:t> %36 </a:t>
            </a:r>
            <a:r>
              <a:rPr lang="tr-TR" dirty="0" err="1">
                <a:solidFill>
                  <a:schemeClr val="tx2"/>
                </a:solidFill>
              </a:rPr>
              <a:t>glukoz</a:t>
            </a:r>
            <a:r>
              <a:rPr lang="tr-TR" dirty="0">
                <a:solidFill>
                  <a:schemeClr val="tx2"/>
                </a:solidFill>
              </a:rPr>
              <a:t> %15 su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B174E057-249F-4D13-AD0B-E21D3A42E2BB}"/>
              </a:ext>
            </a:extLst>
          </p:cNvPr>
          <p:cNvSpPr/>
          <p:nvPr/>
        </p:nvSpPr>
        <p:spPr>
          <a:xfrm>
            <a:off x="8842596" y="2551235"/>
            <a:ext cx="2020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Bal (3), B</a:t>
            </a:r>
            <a:r>
              <a:rPr lang="tr-TR" baseline="-25000" dirty="0">
                <a:solidFill>
                  <a:schemeClr val="tx2"/>
                </a:solidFill>
              </a:rPr>
              <a:t>3</a:t>
            </a:r>
            <a:endParaRPr lang="tr-TR" dirty="0">
              <a:solidFill>
                <a:schemeClr val="tx2"/>
              </a:solidFill>
            </a:endParaRPr>
          </a:p>
        </p:txBody>
      </p:sp>
      <p:cxnSp>
        <p:nvCxnSpPr>
          <p:cNvPr id="9" name="Straight Arrow Connector 9">
            <a:extLst>
              <a:ext uri="{FF2B5EF4-FFF2-40B4-BE49-F238E27FC236}">
                <a16:creationId xmlns:a16="http://schemas.microsoft.com/office/drawing/2014/main" id="{7AE938B6-9883-45C0-ABEF-EA2404CB2333}"/>
              </a:ext>
            </a:extLst>
          </p:cNvPr>
          <p:cNvCxnSpPr>
            <a:endCxn id="4" idx="2"/>
          </p:cNvCxnSpPr>
          <p:nvPr/>
        </p:nvCxnSpPr>
        <p:spPr>
          <a:xfrm flipV="1">
            <a:off x="6166420" y="3648447"/>
            <a:ext cx="0" cy="7190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4">
            <a:extLst>
              <a:ext uri="{FF2B5EF4-FFF2-40B4-BE49-F238E27FC236}">
                <a16:creationId xmlns:a16="http://schemas.microsoft.com/office/drawing/2014/main" id="{A295E311-23D2-443E-995F-9D8A87B0BF4F}"/>
              </a:ext>
            </a:extLst>
          </p:cNvPr>
          <p:cNvSpPr/>
          <p:nvPr/>
        </p:nvSpPr>
        <p:spPr>
          <a:xfrm>
            <a:off x="5098604" y="4274710"/>
            <a:ext cx="21947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Bal (2), B2 %28 </a:t>
            </a:r>
            <a:r>
              <a:rPr lang="tr-TR" dirty="0" err="1">
                <a:solidFill>
                  <a:schemeClr val="tx2"/>
                </a:solidFill>
              </a:rPr>
              <a:t>glukoz</a:t>
            </a:r>
            <a:r>
              <a:rPr lang="tr-TR" dirty="0">
                <a:solidFill>
                  <a:schemeClr val="tx2"/>
                </a:solidFill>
              </a:rPr>
              <a:t> %18 su </a:t>
            </a:r>
          </a:p>
        </p:txBody>
      </p:sp>
    </p:spTree>
    <p:extLst>
      <p:ext uri="{BB962C8B-B14F-4D97-AF65-F5344CB8AC3E}">
        <p14:creationId xmlns:p14="http://schemas.microsoft.com/office/powerpoint/2010/main" val="75610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Çözüm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Toplam </a:t>
            </a:r>
            <a:r>
              <a:rPr lang="tr-TR" sz="2800" b="1" dirty="0" err="1">
                <a:solidFill>
                  <a:srgbClr val="FF0000"/>
                </a:solidFill>
              </a:rPr>
              <a:t>glukoz</a:t>
            </a:r>
            <a:r>
              <a:rPr lang="tr-TR" sz="2800" b="1" dirty="0"/>
              <a:t> denkliği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A: B</a:t>
            </a:r>
            <a:r>
              <a:rPr lang="tr-TR" sz="2800" b="1" baseline="-25000" dirty="0"/>
              <a:t>1</a:t>
            </a:r>
            <a:r>
              <a:rPr lang="tr-TR" sz="2800" b="1" dirty="0"/>
              <a:t> (0.36) + B</a:t>
            </a:r>
            <a:r>
              <a:rPr lang="tr-TR" sz="2800" b="1" baseline="-25000" dirty="0"/>
              <a:t>2 </a:t>
            </a:r>
            <a:r>
              <a:rPr lang="tr-TR" sz="2800" b="1" dirty="0"/>
              <a:t>(0.28) = B3 (K)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Toplam </a:t>
            </a:r>
            <a:r>
              <a:rPr lang="tr-TR" sz="2800" b="1" dirty="0">
                <a:solidFill>
                  <a:srgbClr val="FF0000"/>
                </a:solidFill>
              </a:rPr>
              <a:t>su</a:t>
            </a:r>
            <a:r>
              <a:rPr lang="tr-TR" sz="2800" b="1" dirty="0"/>
              <a:t> denkliği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B: B</a:t>
            </a:r>
            <a:r>
              <a:rPr lang="tr-TR" sz="2800" b="1" baseline="-25000" dirty="0"/>
              <a:t>1</a:t>
            </a:r>
            <a:r>
              <a:rPr lang="tr-TR" sz="2800" b="1" dirty="0"/>
              <a:t> (0.15) + B</a:t>
            </a:r>
            <a:r>
              <a:rPr lang="tr-TR" sz="2800" b="1" baseline="-25000" dirty="0"/>
              <a:t>2</a:t>
            </a:r>
            <a:r>
              <a:rPr lang="tr-TR" sz="2800" b="1" dirty="0"/>
              <a:t> (0.18) = B3 (N)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Ballarda </a:t>
            </a:r>
            <a:r>
              <a:rPr lang="tr-TR" sz="2800" b="1" dirty="0" err="1"/>
              <a:t>kristalizasyonun</a:t>
            </a:r>
            <a:r>
              <a:rPr lang="tr-TR" sz="2800" b="1" dirty="0"/>
              <a:t> engellenmesi için "</a:t>
            </a:r>
            <a:r>
              <a:rPr lang="tr-TR" sz="2800" b="1" dirty="0" err="1"/>
              <a:t>glukoz</a:t>
            </a:r>
            <a:r>
              <a:rPr lang="tr-TR" sz="2800" b="1" dirty="0"/>
              <a:t> / su" oranının 1.70 olması gerektiğine göre, K/N =1.70 olacağından K = 1.70 N'dir. </a:t>
            </a:r>
          </a:p>
        </p:txBody>
      </p:sp>
    </p:spTree>
    <p:extLst>
      <p:ext uri="{BB962C8B-B14F-4D97-AF65-F5344CB8AC3E}">
        <p14:creationId xmlns:p14="http://schemas.microsoft.com/office/powerpoint/2010/main" val="487697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445264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A ve B eşitlikleri birlikte çözüldüğünde :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(0.36) +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(0.28)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(0.15) +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(0.18)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(0.36) +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(0.28)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(0.15) +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(0.18)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tr-TR" sz="2800" b="1" i="0" dirty="0" smtClean="0">
                              <a:latin typeface="Cambria Math" panose="02040503050406030204" pitchFamily="18" charset="0"/>
                            </a:rPr>
                            <m:t>1.70 </m:t>
                          </m:r>
                          <m:r>
                            <m:rPr>
                              <m:nor/>
                            </m:rPr>
                            <a:rPr lang="tr-TR" sz="2800" b="1" i="0" dirty="0" smtClean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(0.36) +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(0.28)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(0.15) +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tr-TR" sz="2800" b="1" baseline="-25000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 (0.18)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(1.70 )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i="0" dirty="0" smtClean="0">
                              <a:latin typeface="Cambria Math" panose="02040503050406030204" pitchFamily="18" charset="0"/>
                            </a:rPr>
                            <m:t>1.00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60000"/>
                  </a:lnSpc>
                  <a:spcBef>
                    <a:spcPts val="0"/>
                  </a:spcBef>
                  <a:buNone/>
                </a:pPr>
                <a:endParaRPr lang="tr-TR" sz="2900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445264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85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445264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(1.00) </a:t>
                </a:r>
                <a:r>
                  <a:rPr lang="en-US" sz="2800" b="1" dirty="0"/>
                  <a:t>[</a:t>
                </a:r>
                <a:r>
                  <a:rPr lang="tr-TR" sz="2800" b="1" dirty="0"/>
                  <a:t>B1 (0.36) + B2 (0.28)</a:t>
                </a:r>
                <a:r>
                  <a:rPr lang="en-US" sz="2800" b="1" dirty="0"/>
                  <a:t>]</a:t>
                </a:r>
                <a:r>
                  <a:rPr lang="tr-TR" sz="2800" b="1" dirty="0"/>
                  <a:t> = [B</a:t>
                </a:r>
                <a:r>
                  <a:rPr lang="tr-TR" sz="2800" b="1" baseline="-25000" dirty="0"/>
                  <a:t>1</a:t>
                </a:r>
                <a:r>
                  <a:rPr lang="tr-TR" sz="2800" b="1" dirty="0"/>
                  <a:t> (0.15) + B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(0.18)</a:t>
                </a:r>
                <a:r>
                  <a:rPr lang="en-US" sz="2800" b="1" dirty="0"/>
                  <a:t>]</a:t>
                </a:r>
                <a:r>
                  <a:rPr lang="tr-TR" sz="2800" b="1" dirty="0"/>
                  <a:t>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(1.70)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B</a:t>
                </a:r>
                <a:r>
                  <a:rPr lang="tr-TR" sz="2800" b="1" baseline="-25000" dirty="0"/>
                  <a:t>1</a:t>
                </a:r>
                <a:r>
                  <a:rPr lang="tr-TR" sz="2800" b="1" dirty="0"/>
                  <a:t> (0.36) + B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(0.28) = 0.255 B</a:t>
                </a:r>
                <a:r>
                  <a:rPr lang="tr-TR" sz="2800" b="1" baseline="-25000" dirty="0"/>
                  <a:t>1</a:t>
                </a:r>
                <a:r>
                  <a:rPr lang="tr-TR" sz="2800" b="1" dirty="0"/>
                  <a:t> + 0.306 B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B</a:t>
                </a:r>
                <a:r>
                  <a:rPr lang="tr-TR" sz="2800" b="1" baseline="-25000" dirty="0"/>
                  <a:t>1</a:t>
                </a:r>
                <a:r>
                  <a:rPr lang="tr-TR" sz="2800" b="1" dirty="0"/>
                  <a:t> (0.36 - 0.255) = B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(0.306 - 0.28)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0.105 B</a:t>
                </a:r>
                <a:r>
                  <a:rPr lang="tr-TR" sz="2800" b="1" baseline="-25000" dirty="0"/>
                  <a:t>1</a:t>
                </a:r>
                <a:r>
                  <a:rPr lang="tr-TR" sz="2800" b="1" dirty="0"/>
                  <a:t> = 0.026 B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tr-TR" sz="2800" b="1" i="1" baseline="-250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tr-TR" sz="2800" b="1" i="1" baseline="-250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𝟐𝟔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𝟏𝟎𝟓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445264"/>
              </a:xfrm>
              <a:blipFill>
                <a:blip r:embed="rId2"/>
                <a:stretch>
                  <a:fillRect r="-2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001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b="1" dirty="0">
                <a:solidFill>
                  <a:srgbClr val="00B050"/>
                </a:solidFill>
              </a:rPr>
              <a:t>3.4 BİREYSEL MADDELERE KÜTLE DENKLİKLERİ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23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Bireysel maddelere </a:t>
            </a:r>
            <a:r>
              <a:rPr lang="tr-TR" sz="2800" b="1" dirty="0"/>
              <a:t>ait kütle denkliklerinde de, aynen toplam kütle denkliğine ilişkin hesaplamalarda izlenen ilkelere uyulur.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Ancak burada </a:t>
            </a:r>
            <a:r>
              <a:rPr lang="tr-TR" sz="2800" b="1" dirty="0">
                <a:solidFill>
                  <a:srgbClr val="FF0000"/>
                </a:solidFill>
              </a:rPr>
              <a:t>her madde bağımsız olarak ele alınır.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Kaç madde varsa</a:t>
            </a:r>
            <a:r>
              <a:rPr lang="tr-TR" sz="2800" b="1" dirty="0"/>
              <a:t>, o kadar eşitlik düzenlenebilir.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Düzenlenen seri haldeki eşitlikler, peş peşe çözülerek </a:t>
            </a:r>
            <a:r>
              <a:rPr lang="tr-TR" sz="2800" b="1" dirty="0">
                <a:solidFill>
                  <a:srgbClr val="FF0000"/>
                </a:solidFill>
              </a:rPr>
              <a:t>bilinmeyen değerler saptanır. </a:t>
            </a:r>
          </a:p>
        </p:txBody>
      </p:sp>
    </p:spTree>
    <p:extLst>
      <p:ext uri="{BB962C8B-B14F-4D97-AF65-F5344CB8AC3E}">
        <p14:creationId xmlns:p14="http://schemas.microsoft.com/office/powerpoint/2010/main" val="77604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3732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Böylece; 26 kg </a:t>
            </a:r>
            <a:r>
              <a:rPr lang="tr-TR" sz="2800" b="1" dirty="0">
                <a:solidFill>
                  <a:srgbClr val="FF0000"/>
                </a:solidFill>
              </a:rPr>
              <a:t>bal (1)</a:t>
            </a:r>
            <a:r>
              <a:rPr lang="tr-TR" sz="2800" b="1" dirty="0"/>
              <a:t> ile 105 kg </a:t>
            </a:r>
            <a:r>
              <a:rPr lang="tr-TR" sz="2800" b="1" dirty="0">
                <a:solidFill>
                  <a:srgbClr val="FF0000"/>
                </a:solidFill>
              </a:rPr>
              <a:t>bal (2)</a:t>
            </a:r>
            <a:r>
              <a:rPr lang="tr-TR" sz="2800" b="1" dirty="0"/>
              <a:t> karıştırılarak 131 kg karışım elde edilecektir.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göre, 131 kg bal karışımında 26 kg bal (1) bulunduğundan; karışımın %19.85’i ((26 x 100)/131= 19.85) </a:t>
            </a:r>
            <a:r>
              <a:rPr lang="tr-TR" sz="2800" b="1" dirty="0">
                <a:solidFill>
                  <a:srgbClr val="FF0000"/>
                </a:solidFill>
              </a:rPr>
              <a:t>bal (1)</a:t>
            </a:r>
            <a:r>
              <a:rPr lang="tr-TR" sz="2800" b="1" dirty="0"/>
              <a:t>'den, %80.15'i (100 - 19.85 = 80.15) ise, </a:t>
            </a:r>
            <a:r>
              <a:rPr lang="tr-TR" sz="2800" b="1" dirty="0">
                <a:solidFill>
                  <a:srgbClr val="FF0000"/>
                </a:solidFill>
              </a:rPr>
              <a:t>bal (2)</a:t>
            </a:r>
            <a:r>
              <a:rPr lang="tr-TR" sz="2800" b="1" dirty="0"/>
              <a:t>'den oluşmaktadır.</a:t>
            </a:r>
          </a:p>
        </p:txBody>
      </p:sp>
    </p:spTree>
    <p:extLst>
      <p:ext uri="{BB962C8B-B14F-4D97-AF65-F5344CB8AC3E}">
        <p14:creationId xmlns:p14="http://schemas.microsoft.com/office/powerpoint/2010/main" val="57093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/>
          </p:cNvGraphicFramePr>
          <p:nvPr>
            <p:extLst/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871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dirty="0"/>
              <a:t>3.5.2 Proses Grubu-2 </a:t>
            </a:r>
            <a:r>
              <a:rPr lang="tr-TR" sz="3200" dirty="0">
                <a:solidFill>
                  <a:srgbClr val="FF0000"/>
                </a:solidFill>
              </a:rPr>
              <a:t>Meyve suları ve nektarları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463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3.5.2.1 Meyve suları ve nektarların hazırlanmalarında kütle dengesi hesaplamalarına ilişkin uygulamalar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Meyve ve sebze işleme teknolojisi: </a:t>
            </a:r>
            <a:r>
              <a:rPr lang="tr-TR" sz="2800" b="1" dirty="0"/>
              <a:t>alanında kütle dengesine dayalı hesaplamalara en sık meyve suları ve nektarların hazırlanmasında başvurulmaktadır. </a:t>
            </a:r>
          </a:p>
        </p:txBody>
      </p:sp>
    </p:spTree>
    <p:extLst>
      <p:ext uri="{BB962C8B-B14F-4D97-AF65-F5344CB8AC3E}">
        <p14:creationId xmlns:p14="http://schemas.microsoft.com/office/powerpoint/2010/main" val="354992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7425375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Meyve suları ve nektarlarına </a:t>
            </a:r>
            <a:r>
              <a:rPr lang="tr-TR" sz="2800" b="1" dirty="0">
                <a:solidFill>
                  <a:srgbClr val="00B050"/>
                </a:solidFill>
              </a:rPr>
              <a:t>içilebilir nitelik </a:t>
            </a:r>
            <a:r>
              <a:rPr lang="tr-TR" sz="2800" b="1" dirty="0"/>
              <a:t>kazandırma işlemine </a:t>
            </a:r>
            <a:r>
              <a:rPr lang="tr-TR" sz="2800" b="1" dirty="0">
                <a:solidFill>
                  <a:srgbClr val="FF0000"/>
                </a:solidFill>
              </a:rPr>
              <a:t>ayarlama</a:t>
            </a:r>
            <a:r>
              <a:rPr lang="tr-TR" sz="2800" b="1" dirty="0"/>
              <a:t> veya "</a:t>
            </a:r>
            <a:r>
              <a:rPr lang="tr-TR" sz="2800" b="1" dirty="0" err="1">
                <a:solidFill>
                  <a:srgbClr val="FF0000"/>
                </a:solidFill>
              </a:rPr>
              <a:t>rekonstitüsyon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İçecek endüstrisinde </a:t>
            </a:r>
            <a:r>
              <a:rPr lang="tr-TR" sz="2800" b="1" dirty="0">
                <a:solidFill>
                  <a:srgbClr val="FF0000"/>
                </a:solidFill>
              </a:rPr>
              <a:t>şeker şurubu hazırlanması</a:t>
            </a:r>
            <a:r>
              <a:rPr lang="tr-TR" sz="2800" b="1" dirty="0"/>
              <a:t>, temel işlemlerden birisidir. </a:t>
            </a:r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DF29BE93-CE29-4301-8085-EF9E3B50E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 r="56300"/>
          <a:stretch/>
        </p:blipFill>
        <p:spPr bwMode="auto">
          <a:xfrm>
            <a:off x="8542684" y="925506"/>
            <a:ext cx="2996951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1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Meyve sularının ayarlanma nedenleri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Herhangi bir meyveden </a:t>
            </a:r>
            <a:r>
              <a:rPr lang="tr-TR" sz="2800" b="1" dirty="0">
                <a:solidFill>
                  <a:srgbClr val="C00000"/>
                </a:solidFill>
              </a:rPr>
              <a:t>elde edilen meyve suyu</a:t>
            </a:r>
            <a:r>
              <a:rPr lang="tr-TR" sz="2800" b="1" dirty="0"/>
              <a:t>, ilke olarak, </a:t>
            </a:r>
            <a:r>
              <a:rPr lang="tr-TR" sz="2800" b="1" dirty="0">
                <a:solidFill>
                  <a:srgbClr val="00B050"/>
                </a:solidFill>
              </a:rPr>
              <a:t>doğal halinde </a:t>
            </a:r>
            <a:r>
              <a:rPr lang="tr-TR" sz="2800" b="1" dirty="0"/>
              <a:t>ambalajlanmak suretiyle tüketime sunulmalıdır.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Ancak </a:t>
            </a:r>
            <a:r>
              <a:rPr lang="tr-TR" sz="2800" b="1" dirty="0">
                <a:solidFill>
                  <a:srgbClr val="FF0000"/>
                </a:solidFill>
              </a:rPr>
              <a:t>bazı meyve suları </a:t>
            </a:r>
            <a:r>
              <a:rPr lang="tr-TR" sz="2800" b="1" dirty="0"/>
              <a:t>veya </a:t>
            </a:r>
            <a:r>
              <a:rPr lang="tr-TR" sz="2800" b="1" dirty="0" err="1"/>
              <a:t>pulpları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doğal halindeyken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F0"/>
                </a:solidFill>
              </a:rPr>
              <a:t>ya bileşimi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7030A0"/>
                </a:solidFill>
              </a:rPr>
              <a:t>fiziksel niteliği nedeniyle </a:t>
            </a:r>
            <a:r>
              <a:rPr lang="tr-TR" sz="2800" b="1" dirty="0"/>
              <a:t>içilebilir nitelikte değildir. </a:t>
            </a:r>
          </a:p>
        </p:txBody>
      </p:sp>
    </p:spTree>
    <p:extLst>
      <p:ext uri="{BB962C8B-B14F-4D97-AF65-F5344CB8AC3E}">
        <p14:creationId xmlns:p14="http://schemas.microsoft.com/office/powerpoint/2010/main" val="161565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nedenle, bunların içilebilir hale getirilmesi için bunlara </a:t>
            </a:r>
            <a:r>
              <a:rPr lang="tr-TR" sz="2800" b="1" dirty="0">
                <a:solidFill>
                  <a:srgbClr val="FF0000"/>
                </a:solidFill>
              </a:rPr>
              <a:t>su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şeker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asit</a:t>
            </a:r>
            <a:r>
              <a:rPr lang="tr-TR" sz="2800" b="1" dirty="0"/>
              <a:t> ilave edilmesi gerekebilir.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yolla hazırlanmış meyve içecekleri, </a:t>
            </a:r>
            <a:r>
              <a:rPr lang="tr-TR" sz="2800" b="1" dirty="0">
                <a:solidFill>
                  <a:srgbClr val="FF0000"/>
                </a:solidFill>
              </a:rPr>
              <a:t>meyve suyu olarak tanımlanamazlar</a:t>
            </a:r>
            <a:r>
              <a:rPr lang="tr-TR" sz="2800" b="1" dirty="0"/>
              <a:t>, bunlara "</a:t>
            </a:r>
            <a:r>
              <a:rPr lang="tr-TR" sz="2800" b="1" dirty="0">
                <a:solidFill>
                  <a:srgbClr val="FF0000"/>
                </a:solidFill>
              </a:rPr>
              <a:t>nektar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Vişne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9900"/>
                </a:solidFill>
              </a:rPr>
              <a:t>kayısı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50"/>
                </a:solidFill>
              </a:rPr>
              <a:t>şeftali</a:t>
            </a:r>
            <a:r>
              <a:rPr lang="tr-TR" sz="2800" b="1" dirty="0"/>
              <a:t>den üretilen içecekler bu şekilde önemli oranda sulandırılmış </a:t>
            </a:r>
            <a:r>
              <a:rPr lang="tr-TR" sz="2800" b="1" dirty="0">
                <a:solidFill>
                  <a:srgbClr val="FF0000"/>
                </a:solidFill>
              </a:rPr>
              <a:t>nektarlara</a:t>
            </a:r>
            <a:r>
              <a:rPr lang="tr-TR" sz="2800" b="1" dirty="0"/>
              <a:t> örnektirler. </a:t>
            </a:r>
          </a:p>
        </p:txBody>
      </p:sp>
    </p:spTree>
    <p:extLst>
      <p:ext uri="{BB962C8B-B14F-4D97-AF65-F5344CB8AC3E}">
        <p14:creationId xmlns:p14="http://schemas.microsoft.com/office/powerpoint/2010/main" val="297443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karşın; </a:t>
            </a:r>
            <a:r>
              <a:rPr lang="tr-TR" sz="2800" b="1" dirty="0">
                <a:solidFill>
                  <a:srgbClr val="00B050"/>
                </a:solidFill>
              </a:rPr>
              <a:t>elma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C000"/>
                </a:solidFill>
              </a:rPr>
              <a:t>portakal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C00000"/>
                </a:solidFill>
              </a:rPr>
              <a:t>üzümden</a:t>
            </a:r>
            <a:r>
              <a:rPr lang="tr-TR" sz="2800" b="1" dirty="0"/>
              <a:t> elde edilen içecekler </a:t>
            </a:r>
            <a:r>
              <a:rPr lang="tr-TR" sz="2800" b="1" dirty="0">
                <a:solidFill>
                  <a:srgbClr val="FF0000"/>
                </a:solidFill>
              </a:rPr>
              <a:t>doğal </a:t>
            </a:r>
            <a:r>
              <a:rPr lang="tr-TR" sz="2800" b="1" dirty="0" err="1">
                <a:solidFill>
                  <a:srgbClr val="FF0000"/>
                </a:solidFill>
              </a:rPr>
              <a:t>briks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derecesinde hazırlanan içeceklere, yani "</a:t>
            </a:r>
            <a:r>
              <a:rPr lang="tr-TR" sz="2800" b="1" dirty="0">
                <a:solidFill>
                  <a:srgbClr val="FF0000"/>
                </a:solidFill>
              </a:rPr>
              <a:t>meyve sularına</a:t>
            </a:r>
            <a:r>
              <a:rPr lang="tr-TR" sz="2800" b="1" dirty="0"/>
              <a:t>" örnektirler.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Ancak </a:t>
            </a:r>
            <a:r>
              <a:rPr lang="tr-TR" sz="2800" b="1" dirty="0">
                <a:solidFill>
                  <a:srgbClr val="FF0000"/>
                </a:solidFill>
              </a:rPr>
              <a:t>doğal </a:t>
            </a:r>
            <a:r>
              <a:rPr lang="tr-TR" sz="2800" b="1" dirty="0" err="1">
                <a:solidFill>
                  <a:srgbClr val="FF0000"/>
                </a:solidFill>
              </a:rPr>
              <a:t>briks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derecesinde </a:t>
            </a:r>
            <a:r>
              <a:rPr lang="tr-TR" sz="2800" b="1" dirty="0">
                <a:solidFill>
                  <a:srgbClr val="FF0000"/>
                </a:solidFill>
              </a:rPr>
              <a:t>hazırlanan meyve suların</a:t>
            </a:r>
            <a:r>
              <a:rPr lang="tr-TR" sz="2800" b="1" dirty="0"/>
              <a:t>da, işlenen meyvenin </a:t>
            </a:r>
            <a:r>
              <a:rPr lang="tr-TR" sz="2800" b="1" dirty="0">
                <a:solidFill>
                  <a:srgbClr val="00B050"/>
                </a:solidFill>
              </a:rPr>
              <a:t>mevsim boyunca </a:t>
            </a:r>
            <a:r>
              <a:rPr lang="tr-TR" sz="2800" b="1" dirty="0"/>
              <a:t>değişen bileşimine bağlı olarak öncelikle </a:t>
            </a:r>
            <a:r>
              <a:rPr lang="tr-TR" sz="2800" b="1" dirty="0" err="1">
                <a:solidFill>
                  <a:srgbClr val="FF0000"/>
                </a:solidFill>
              </a:rPr>
              <a:t>briks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F0"/>
                </a:solidFill>
              </a:rPr>
              <a:t>asit miktarlarında</a:t>
            </a:r>
            <a:r>
              <a:rPr lang="tr-TR" sz="2800" b="1" dirty="0"/>
              <a:t> değişimler görülebilir. </a:t>
            </a:r>
          </a:p>
        </p:txBody>
      </p:sp>
    </p:spTree>
    <p:extLst>
      <p:ext uri="{BB962C8B-B14F-4D97-AF65-F5344CB8AC3E}">
        <p14:creationId xmlns:p14="http://schemas.microsoft.com/office/powerpoint/2010/main" val="288122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Tüketiciye standart bir ürün sunabilmek için bunlara dahi </a:t>
            </a:r>
            <a:r>
              <a:rPr lang="tr-TR" sz="2800" b="1" dirty="0">
                <a:solidFill>
                  <a:srgbClr val="FF0000"/>
                </a:solidFill>
              </a:rPr>
              <a:t>bazı katkılar </a:t>
            </a:r>
            <a:r>
              <a:rPr lang="tr-TR" sz="2800" b="1" dirty="0"/>
              <a:t>gerekebilmektedir.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mevsim başında </a:t>
            </a:r>
            <a:r>
              <a:rPr lang="tr-TR" sz="2800" b="1" dirty="0"/>
              <a:t>işlenen ve bu nedenle </a:t>
            </a:r>
            <a:r>
              <a:rPr lang="tr-TR" sz="2800" b="1" dirty="0" err="1">
                <a:solidFill>
                  <a:srgbClr val="00B0F0"/>
                </a:solidFill>
              </a:rPr>
              <a:t>briks</a:t>
            </a:r>
            <a:r>
              <a:rPr lang="tr-TR" sz="2800" b="1" dirty="0">
                <a:solidFill>
                  <a:srgbClr val="00B0F0"/>
                </a:solidFill>
              </a:rPr>
              <a:t> derecesi düşük portakal sularına</a:t>
            </a:r>
            <a:r>
              <a:rPr lang="tr-TR" sz="2800" b="1" dirty="0"/>
              <a:t>, portakal suyu konsantresi eklenerek </a:t>
            </a:r>
            <a:r>
              <a:rPr lang="tr-TR" sz="2800" b="1" dirty="0" err="1"/>
              <a:t>briks</a:t>
            </a:r>
            <a:r>
              <a:rPr lang="tr-TR" sz="2800" b="1" dirty="0"/>
              <a:t> derecesi bir miktar yükseltilebilir. </a:t>
            </a:r>
          </a:p>
        </p:txBody>
      </p:sp>
    </p:spTree>
    <p:extLst>
      <p:ext uri="{BB962C8B-B14F-4D97-AF65-F5344CB8AC3E}">
        <p14:creationId xmlns:p14="http://schemas.microsoft.com/office/powerpoint/2010/main" val="152459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1"/>
            <a:ext cx="10157354" cy="58773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Diğer taraftan birçok </a:t>
            </a:r>
            <a:r>
              <a:rPr lang="tr-TR" sz="2800" b="1" dirty="0">
                <a:solidFill>
                  <a:srgbClr val="FF0000"/>
                </a:solidFill>
              </a:rPr>
              <a:t>meyve suyu konsantre edilerek saklanıp</a:t>
            </a:r>
            <a:r>
              <a:rPr lang="tr-TR" sz="2800" b="1" dirty="0"/>
              <a:t>, bunlar daha sonra </a:t>
            </a:r>
            <a:r>
              <a:rPr lang="tr-TR" sz="2800" b="1" dirty="0">
                <a:solidFill>
                  <a:srgbClr val="FF0000"/>
                </a:solidFill>
              </a:rPr>
              <a:t>nektara</a:t>
            </a:r>
            <a:r>
              <a:rPr lang="tr-TR" sz="2800" b="1" dirty="0"/>
              <a:t> (örneğin, vişnelerde) veya </a:t>
            </a:r>
            <a:r>
              <a:rPr lang="tr-TR" sz="2800" b="1" dirty="0">
                <a:solidFill>
                  <a:srgbClr val="FF0000"/>
                </a:solidFill>
              </a:rPr>
              <a:t>doğal meyve suyuna </a:t>
            </a:r>
            <a:r>
              <a:rPr lang="tr-TR" sz="2800" b="1" dirty="0"/>
              <a:t>(örneğin, elmalar, da) işlenirler.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amaçla, duruma bağlı olarak yalnız su veya </a:t>
            </a:r>
            <a:r>
              <a:rPr lang="tr-TR" sz="2800" b="1" dirty="0">
                <a:solidFill>
                  <a:srgbClr val="00B0F0"/>
                </a:solidFill>
              </a:rPr>
              <a:t>su,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şeker </a:t>
            </a:r>
            <a:r>
              <a:rPr lang="tr-TR" sz="2800" b="1" dirty="0">
                <a:solidFill>
                  <a:srgbClr val="FF0000"/>
                </a:solidFill>
              </a:rPr>
              <a:t>ve asit </a:t>
            </a:r>
            <a:r>
              <a:rPr lang="tr-TR" sz="2800" b="1" dirty="0"/>
              <a:t>ilave edilir.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Konsantrelerin bu geri sulandırma işlemi çoğu kez "</a:t>
            </a:r>
            <a:r>
              <a:rPr lang="tr-TR" sz="2800" b="1" dirty="0" err="1">
                <a:solidFill>
                  <a:srgbClr val="FF0000"/>
                </a:solidFill>
              </a:rPr>
              <a:t>rekonstitüsyon</a:t>
            </a:r>
            <a:r>
              <a:rPr lang="tr-TR" sz="2800" b="1" dirty="0"/>
              <a:t>" olarak anılır. </a:t>
            </a:r>
          </a:p>
        </p:txBody>
      </p:sp>
    </p:spTree>
    <p:extLst>
      <p:ext uri="{BB962C8B-B14F-4D97-AF65-F5344CB8AC3E}">
        <p14:creationId xmlns:p14="http://schemas.microsoft.com/office/powerpoint/2010/main" val="162366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213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Ancak ister </a:t>
            </a:r>
            <a:r>
              <a:rPr lang="tr-TR" sz="2800" b="1" dirty="0">
                <a:solidFill>
                  <a:srgbClr val="00B0F0"/>
                </a:solidFill>
              </a:rPr>
              <a:t>standardize etmek</a:t>
            </a:r>
            <a:r>
              <a:rPr lang="tr-TR" sz="2800" b="1" dirty="0"/>
              <a:t>, ister </a:t>
            </a:r>
            <a:r>
              <a:rPr lang="tr-TR" sz="2800" b="1" dirty="0">
                <a:solidFill>
                  <a:srgbClr val="00B050"/>
                </a:solidFill>
              </a:rPr>
              <a:t>içilebilir duruma getirmek </a:t>
            </a:r>
            <a:r>
              <a:rPr lang="tr-TR" sz="2800" b="1" dirty="0"/>
              <a:t>için olsun; meyve sularına su, şeker ve asit ilavesi işlemine genel olarak "</a:t>
            </a:r>
            <a:r>
              <a:rPr lang="tr-TR" sz="2800" b="1" dirty="0">
                <a:solidFill>
                  <a:srgbClr val="FF0000"/>
                </a:solidFill>
              </a:rPr>
              <a:t>ayarlama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Konsantrelerin geri sulandırılmasında (</a:t>
            </a:r>
            <a:r>
              <a:rPr lang="tr-TR" sz="2800" b="1" dirty="0" err="1"/>
              <a:t>rekonstitüsyonda</a:t>
            </a:r>
            <a:r>
              <a:rPr lang="tr-TR" sz="2800" b="1" dirty="0"/>
              <a:t>) </a:t>
            </a:r>
            <a:r>
              <a:rPr lang="tr-TR" sz="2800" b="1" dirty="0" err="1">
                <a:solidFill>
                  <a:srgbClr val="FF0000"/>
                </a:solidFill>
              </a:rPr>
              <a:t>demineralize</a:t>
            </a:r>
            <a:r>
              <a:rPr lang="tr-TR" sz="2800" b="1" dirty="0">
                <a:solidFill>
                  <a:srgbClr val="FF0000"/>
                </a:solidFill>
              </a:rPr>
              <a:t> edilmiş su</a:t>
            </a:r>
            <a:r>
              <a:rPr lang="tr-TR" sz="2800" b="1" dirty="0"/>
              <a:t>, diğer amaçlarla ilavesinde ise, en az içme suyu niteliğinde iyi niteliklerde bir su kullanılmalıdır. </a:t>
            </a:r>
          </a:p>
        </p:txBody>
      </p:sp>
    </p:spTree>
    <p:extLst>
      <p:ext uri="{BB962C8B-B14F-4D97-AF65-F5344CB8AC3E}">
        <p14:creationId xmlns:p14="http://schemas.microsoft.com/office/powerpoint/2010/main" val="239863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Bireysel maddelere ait kütle denklikleri hesaplamaları </a:t>
            </a:r>
            <a:r>
              <a:rPr lang="tr-TR" sz="2800" b="1" dirty="0"/>
              <a:t>için hazırlanmış diyagramlar üzerine, sisteme giren ve çıkan akışların miktarı ile bunlardaki </a:t>
            </a:r>
            <a:r>
              <a:rPr lang="tr-TR" sz="2800" b="1" dirty="0">
                <a:solidFill>
                  <a:srgbClr val="FF0000"/>
                </a:solidFill>
              </a:rPr>
              <a:t>bireysel maddelerin oranları </a:t>
            </a:r>
            <a:r>
              <a:rPr lang="tr-TR" sz="2800" b="1" dirty="0"/>
              <a:t>kaydedilir.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Akış miktarları </a:t>
            </a:r>
            <a:r>
              <a:rPr lang="tr-TR" sz="2800" b="1" dirty="0">
                <a:solidFill>
                  <a:srgbClr val="00B0F0"/>
                </a:solidFill>
              </a:rPr>
              <a:t>ağırlık</a:t>
            </a:r>
            <a:r>
              <a:rPr lang="tr-TR" sz="2800" b="1" dirty="0"/>
              <a:t> birimleriyle, </a:t>
            </a:r>
            <a:r>
              <a:rPr lang="tr-TR" sz="2800" b="1" dirty="0">
                <a:solidFill>
                  <a:srgbClr val="00B050"/>
                </a:solidFill>
              </a:rPr>
              <a:t>konsantrasyonlar</a:t>
            </a:r>
            <a:r>
              <a:rPr lang="tr-TR" sz="2800" b="1" dirty="0"/>
              <a:t> ise </a:t>
            </a:r>
            <a:r>
              <a:rPr lang="tr-TR" sz="2800" b="1" dirty="0">
                <a:solidFill>
                  <a:srgbClr val="00B0F0"/>
                </a:solidFill>
              </a:rPr>
              <a:t>yüzde oranları </a:t>
            </a:r>
            <a:r>
              <a:rPr lang="tr-TR" sz="2800" b="1" dirty="0"/>
              <a:t>cinsinden, yani "</a:t>
            </a:r>
            <a:r>
              <a:rPr lang="tr-TR" sz="2800" b="1" dirty="0">
                <a:solidFill>
                  <a:srgbClr val="FF0000"/>
                </a:solidFill>
              </a:rPr>
              <a:t>kütle fraksiyonları</a:t>
            </a:r>
            <a:r>
              <a:rPr lang="tr-TR" sz="2800" b="1" dirty="0"/>
              <a:t>" olarak verilir. </a:t>
            </a:r>
          </a:p>
        </p:txBody>
      </p:sp>
    </p:spTree>
    <p:extLst>
      <p:ext uri="{BB962C8B-B14F-4D97-AF65-F5344CB8AC3E}">
        <p14:creationId xmlns:p14="http://schemas.microsoft.com/office/powerpoint/2010/main" val="150877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9153567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Şeker, </a:t>
            </a:r>
            <a:r>
              <a:rPr lang="tr-TR" sz="2800" b="1" dirty="0">
                <a:solidFill>
                  <a:srgbClr val="FF0000"/>
                </a:solidFill>
              </a:rPr>
              <a:t>ya kristal şeker </a:t>
            </a:r>
            <a:r>
              <a:rPr lang="tr-TR" sz="2800" b="1" dirty="0"/>
              <a:t>halinde veya tercihan önceden hazırlanmış </a:t>
            </a:r>
            <a:r>
              <a:rPr lang="tr-TR" sz="2800" b="1" dirty="0">
                <a:solidFill>
                  <a:srgbClr val="FF0000"/>
                </a:solidFill>
              </a:rPr>
              <a:t>şeker şurubu </a:t>
            </a:r>
            <a:r>
              <a:rPr lang="tr-TR" sz="2800" b="1" dirty="0"/>
              <a:t>olarak ilave edilir.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Önceden </a:t>
            </a:r>
            <a:r>
              <a:rPr lang="tr-TR" sz="2800" b="1" dirty="0">
                <a:solidFill>
                  <a:srgbClr val="FF0000"/>
                </a:solidFill>
              </a:rPr>
              <a:t>hazırlanmış şeker şurubu </a:t>
            </a:r>
            <a:r>
              <a:rPr lang="tr-TR" sz="2800" b="1" dirty="0"/>
              <a:t>kullanmak daima önerilen bir yoldur.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Asit olarak </a:t>
            </a:r>
            <a:r>
              <a:rPr lang="tr-TR" sz="2800" b="1" dirty="0"/>
              <a:t>hemen daima kristal halde </a:t>
            </a:r>
            <a:r>
              <a:rPr lang="tr-TR" sz="2800" b="1" dirty="0">
                <a:solidFill>
                  <a:srgbClr val="FF0000"/>
                </a:solidFill>
              </a:rPr>
              <a:t>sitrik asit </a:t>
            </a:r>
            <a:r>
              <a:rPr lang="tr-TR" sz="2800" b="1" dirty="0"/>
              <a:t>kullanılır.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0836" y="2955652"/>
            <a:ext cx="1585692" cy="245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8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9153567" cy="55892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Ancak sitrik asidin daha önceden </a:t>
            </a:r>
            <a:r>
              <a:rPr lang="tr-TR" sz="2800" b="1" dirty="0">
                <a:solidFill>
                  <a:srgbClr val="FF0000"/>
                </a:solidFill>
              </a:rPr>
              <a:t>%50'lik </a:t>
            </a:r>
            <a:r>
              <a:rPr lang="tr-TR" sz="2800" b="1" dirty="0"/>
              <a:t>bir çözelti hazırlanarak kullanılma olanağı vardır.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Böylece aynı zamanda bunun </a:t>
            </a:r>
            <a:r>
              <a:rPr lang="tr-TR" sz="2800" b="1" dirty="0">
                <a:solidFill>
                  <a:srgbClr val="FF0000"/>
                </a:solidFill>
              </a:rPr>
              <a:t>çözünme sorunu </a:t>
            </a:r>
            <a:r>
              <a:rPr lang="tr-TR" sz="2800" b="1" dirty="0"/>
              <a:t>önceden tamamlanmış olur.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0836" y="2955652"/>
            <a:ext cx="1585692" cy="245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77312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Şeker şurubu hazırlama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şeker şurubu </a:t>
            </a:r>
            <a:r>
              <a:rPr lang="tr-TR" sz="2800" b="1" dirty="0"/>
              <a:t>genellikle </a:t>
            </a:r>
            <a:r>
              <a:rPr lang="tr-TR" sz="2800" b="1" dirty="0">
                <a:solidFill>
                  <a:srgbClr val="FF0000"/>
                </a:solidFill>
              </a:rPr>
              <a:t>%65-70 </a:t>
            </a:r>
            <a:r>
              <a:rPr lang="tr-TR" sz="2800" b="1" dirty="0"/>
              <a:t>oranlarında hazırlanıp filtre edilerek bir tanka alınır ve gerektikçe buradan çekilerek kullanılır.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Şeker şurubu hazırlamada </a:t>
            </a:r>
            <a:r>
              <a:rPr lang="tr-TR" sz="2800" b="1" dirty="0">
                <a:solidFill>
                  <a:srgbClr val="00B0F0"/>
                </a:solidFill>
              </a:rPr>
              <a:t>gerekli hesaplar </a:t>
            </a:r>
            <a:r>
              <a:rPr lang="tr-TR" sz="2800" b="1" dirty="0"/>
              <a:t>ya </a:t>
            </a:r>
            <a:r>
              <a:rPr lang="tr-TR" sz="2800" b="1" dirty="0">
                <a:solidFill>
                  <a:srgbClr val="00B050"/>
                </a:solidFill>
              </a:rPr>
              <a:t>şeker şurubu çizelgesinden</a:t>
            </a:r>
            <a:r>
              <a:rPr lang="tr-TR" sz="2800" b="1" dirty="0"/>
              <a:t> yararlanılarak ya da </a:t>
            </a:r>
            <a:r>
              <a:rPr lang="tr-TR" sz="2800" b="1" dirty="0">
                <a:solidFill>
                  <a:srgbClr val="C00000"/>
                </a:solidFill>
              </a:rPr>
              <a:t>şekerin yoğunluğu </a:t>
            </a:r>
            <a:r>
              <a:rPr lang="tr-TR" sz="2800" b="1" dirty="0"/>
              <a:t>dikkate alınarak yapılır. </a:t>
            </a:r>
          </a:p>
        </p:txBody>
      </p:sp>
    </p:spTree>
    <p:extLst>
      <p:ext uri="{BB962C8B-B14F-4D97-AF65-F5344CB8AC3E}">
        <p14:creationId xmlns:p14="http://schemas.microsoft.com/office/powerpoint/2010/main" val="114288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395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800" b="1" dirty="0"/>
              <a:t>Bu amaçla yararlanılan </a:t>
            </a:r>
            <a:r>
              <a:rPr lang="tr-TR" sz="2800" b="1" dirty="0">
                <a:solidFill>
                  <a:srgbClr val="FF0000"/>
                </a:solidFill>
              </a:rPr>
              <a:t>şeker şurubu çizelgesi</a:t>
            </a:r>
            <a:r>
              <a:rPr lang="tr-TR" sz="2800" b="1" dirty="0"/>
              <a:t>, Tablo 3.1'de verilmiştir.</a:t>
            </a:r>
          </a:p>
          <a:p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09" y="1988840"/>
            <a:ext cx="10157354" cy="326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2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3.9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3194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%66 oranında </a:t>
            </a:r>
            <a:r>
              <a:rPr lang="tr-TR" sz="2800" b="1" dirty="0"/>
              <a:t>şeker içeren </a:t>
            </a:r>
            <a:r>
              <a:rPr lang="tr-TR" sz="2800" b="1" dirty="0">
                <a:solidFill>
                  <a:srgbClr val="7030A0"/>
                </a:solidFill>
              </a:rPr>
              <a:t>50 kg şeker şurubu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su ile seyreltilerek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şeker içeriği %15 </a:t>
            </a:r>
            <a:r>
              <a:rPr lang="tr-TR" sz="2800" b="1" dirty="0"/>
              <a:t>olan bir şurup elde edilmektedir.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Eklenen su miktarını ve elde edilen şurubun miktarını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3907439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Çözüm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3.10'da gösterilmiştir.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10236" y="3181515"/>
            <a:ext cx="3312368" cy="172819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3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Karıştırıcı</a:t>
            </a:r>
          </a:p>
        </p:txBody>
      </p:sp>
      <p:sp>
        <p:nvSpPr>
          <p:cNvPr id="7" name="Rectangle 6"/>
          <p:cNvSpPr/>
          <p:nvPr/>
        </p:nvSpPr>
        <p:spPr>
          <a:xfrm>
            <a:off x="1287886" y="3447070"/>
            <a:ext cx="2520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Şeker şurubu, 50 kg </a:t>
            </a:r>
          </a:p>
          <a:p>
            <a:pPr algn="ctr"/>
            <a:r>
              <a:rPr lang="tr-TR" dirty="0"/>
              <a:t>%66 KM </a:t>
            </a:r>
          </a:p>
        </p:txBody>
      </p:sp>
      <p:sp>
        <p:nvSpPr>
          <p:cNvPr id="8" name="Rectangle 7"/>
          <p:cNvSpPr/>
          <p:nvPr/>
        </p:nvSpPr>
        <p:spPr>
          <a:xfrm>
            <a:off x="8772427" y="3443164"/>
            <a:ext cx="20204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dirty="0"/>
              <a:t>Şeker şurubu, X %15 K</a:t>
            </a:r>
            <a:r>
              <a:rPr lang="tr-TR" dirty="0"/>
              <a:t>M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98604" y="5535970"/>
            <a:ext cx="21947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Su, Y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80227" y="6206500"/>
            <a:ext cx="9212699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/>
              <a:t>Şekil 3.10 Örnek 3.9'a ilişkin şeker şurubunun su ile seyreltilmesi </a:t>
            </a:r>
          </a:p>
        </p:txBody>
      </p:sp>
      <p:sp>
        <p:nvSpPr>
          <p:cNvPr id="2" name="Ok: Sağ 1">
            <a:extLst>
              <a:ext uri="{FF2B5EF4-FFF2-40B4-BE49-F238E27FC236}">
                <a16:creationId xmlns:a16="http://schemas.microsoft.com/office/drawing/2014/main" id="{34D977F4-6531-4175-A490-0CCEA3363E93}"/>
              </a:ext>
            </a:extLst>
          </p:cNvPr>
          <p:cNvSpPr/>
          <p:nvPr/>
        </p:nvSpPr>
        <p:spPr>
          <a:xfrm>
            <a:off x="3358108" y="3859854"/>
            <a:ext cx="1152128" cy="361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k: Sağ 14">
            <a:extLst>
              <a:ext uri="{FF2B5EF4-FFF2-40B4-BE49-F238E27FC236}">
                <a16:creationId xmlns:a16="http://schemas.microsoft.com/office/drawing/2014/main" id="{F7A46F29-427A-484A-98C5-F3E9D1E4ABFD}"/>
              </a:ext>
            </a:extLst>
          </p:cNvPr>
          <p:cNvSpPr/>
          <p:nvPr/>
        </p:nvSpPr>
        <p:spPr>
          <a:xfrm>
            <a:off x="7822604" y="3859854"/>
            <a:ext cx="1152128" cy="361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Ok: Yukarı 2">
            <a:extLst>
              <a:ext uri="{FF2B5EF4-FFF2-40B4-BE49-F238E27FC236}">
                <a16:creationId xmlns:a16="http://schemas.microsoft.com/office/drawing/2014/main" id="{B2EB8DD0-4EFC-4EEF-B8BC-D77C0A06ADB2}"/>
              </a:ext>
            </a:extLst>
          </p:cNvPr>
          <p:cNvSpPr/>
          <p:nvPr/>
        </p:nvSpPr>
        <p:spPr>
          <a:xfrm>
            <a:off x="6094412" y="4909707"/>
            <a:ext cx="288032" cy="62506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32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04867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00B050"/>
                    </a:solidFill>
                  </a:rPr>
                  <a:t>Toplam kütle </a:t>
                </a:r>
                <a:r>
                  <a:rPr lang="tr-TR" sz="2800" b="1" dirty="0"/>
                  <a:t>denkliği :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X = 50 + Y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Kuru madde </a:t>
                </a:r>
                <a:r>
                  <a:rPr lang="tr-TR" sz="2800" b="1" dirty="0"/>
                  <a:t>(şeker) denkliği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50 (0.66) = X (0.15)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𝟔𝟔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tr-TR" sz="2800" b="1" dirty="0"/>
                  <a:t>  ve; X = 220 kg şurup (%15 KM)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Y= 220 - 50 = 170 kg su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048672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382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6886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Örnekteki soru, kütle fraksiyonuna dayalı genel eşitlikten yararlanılarak da çözülebilmektedir.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göre, %66 şeker içeren 50 kg şeker şurubu 33 kg şeker; (50 x 0.66 = 33) içermektedir.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Seyreltme sonunda oluşan şurupta şekerin kütle fraksiyonu 0.15'dir. </a:t>
            </a:r>
          </a:p>
        </p:txBody>
      </p:sp>
    </p:spTree>
    <p:extLst>
      <p:ext uri="{BB962C8B-B14F-4D97-AF65-F5344CB8AC3E}">
        <p14:creationId xmlns:p14="http://schemas.microsoft.com/office/powerpoint/2010/main" val="20525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576064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 bulgular dikkate alınınca :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𝟑𝟑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Suland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nlm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ış 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urubun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tlesi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(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X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)  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X = 220 kg şurup (%15 KM)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576064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590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21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Miktarların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F0"/>
                </a:solidFill>
              </a:rPr>
              <a:t>hacim </a:t>
            </a:r>
            <a:r>
              <a:rPr lang="tr-TR" sz="2800" b="1" dirty="0"/>
              <a:t>üzerinden verilmesi </a:t>
            </a:r>
            <a:r>
              <a:rPr lang="tr-TR" sz="2800" b="1" dirty="0">
                <a:solidFill>
                  <a:srgbClr val="FF0000"/>
                </a:solidFill>
              </a:rPr>
              <a:t>doğru değildir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Çünkü işlemler sırasında hacimler değişebilmektedir.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Eğer hacim olarak verilmiş miktar varsa bunların </a:t>
            </a:r>
            <a:r>
              <a:rPr lang="tr-TR" sz="2800" b="1" dirty="0">
                <a:solidFill>
                  <a:srgbClr val="FF0000"/>
                </a:solidFill>
              </a:rPr>
              <a:t>yoğunlukla çarpılarak </a:t>
            </a:r>
            <a:r>
              <a:rPr lang="tr-TR" sz="2800" b="1" dirty="0"/>
              <a:t>ağırlığa çevrilmesi gerekir.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Bireysel madde denkliği eşitliklerini düzenlemede izlenen bir diğer yol ise, yukarıda değinildiği gibi bu eşitliklerde </a:t>
            </a:r>
            <a:r>
              <a:rPr lang="tr-TR" sz="2800" b="1" dirty="0">
                <a:solidFill>
                  <a:srgbClr val="FF0000"/>
                </a:solidFill>
              </a:rPr>
              <a:t>kütle fraksiyonu </a:t>
            </a:r>
            <a:r>
              <a:rPr lang="tr-TR" sz="2800" b="1" dirty="0"/>
              <a:t>değerlerini kullanmaktır. </a:t>
            </a:r>
          </a:p>
        </p:txBody>
      </p:sp>
    </p:spTree>
    <p:extLst>
      <p:ext uri="{BB962C8B-B14F-4D97-AF65-F5344CB8AC3E}">
        <p14:creationId xmlns:p14="http://schemas.microsoft.com/office/powerpoint/2010/main" val="383639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31539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 yoldan, daha çok konsantrasyon ve seyreltmeyle ilgili basit problemlerin çözümünde yararlanılır.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 amaçla kullanılan genel eşitlik aşağıda verilmiştir.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"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" 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bile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ş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eninin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k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ü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tle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fraksiyonu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 =</m:t>
                      </m:r>
                      <m:f>
                        <m:fPr>
                          <m:ctrlPr>
                            <a:rPr lang="tr-T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"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bile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ş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eninin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tlesi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"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bile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ş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enini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i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ç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eren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kar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ışı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m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toplam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tlesi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 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endParaRPr lang="tr-TR" sz="2800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315399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341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b="1" dirty="0">
                <a:solidFill>
                  <a:srgbClr val="FF0000"/>
                </a:solidFill>
              </a:rPr>
              <a:t>Örnek 3.5 </a:t>
            </a:r>
            <a:endParaRPr lang="tr-TR" sz="32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60752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%8.1 </a:t>
            </a:r>
            <a:r>
              <a:rPr lang="tr-TR" sz="2800" b="1" dirty="0"/>
              <a:t>"kuru madde" içeren </a:t>
            </a:r>
            <a:r>
              <a:rPr lang="tr-TR" sz="2800" b="1" dirty="0">
                <a:solidFill>
                  <a:srgbClr val="00B0F0"/>
                </a:solidFill>
              </a:rPr>
              <a:t>7 kg </a:t>
            </a:r>
            <a:r>
              <a:rPr lang="tr-TR" sz="2800" b="1" dirty="0"/>
              <a:t>miktardaki bir materyal, bir kurutucuda </a:t>
            </a:r>
            <a:r>
              <a:rPr lang="tr-TR" sz="2800" b="1" dirty="0">
                <a:solidFill>
                  <a:srgbClr val="FF0000"/>
                </a:solidFill>
              </a:rPr>
              <a:t>kurutularak</a:t>
            </a:r>
            <a:r>
              <a:rPr lang="tr-TR" sz="2800" b="1" dirty="0"/>
              <a:t>, kuru madde içeriği </a:t>
            </a:r>
            <a:r>
              <a:rPr lang="tr-TR" sz="2800" b="1" dirty="0">
                <a:solidFill>
                  <a:srgbClr val="00B0F0"/>
                </a:solidFill>
              </a:rPr>
              <a:t>%90</a:t>
            </a:r>
            <a:r>
              <a:rPr lang="tr-TR" sz="2800" b="1" dirty="0"/>
              <a:t>'a yükseltilmiştir.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Kurutulmuş materyalin ağırlığını </a:t>
            </a:r>
            <a:r>
              <a:rPr lang="tr-TR" sz="2800" b="1" dirty="0"/>
              <a:t>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784679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</p:spPr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b="1" dirty="0">
                <a:solidFill>
                  <a:srgbClr val="FF0000"/>
                </a:solidFill>
              </a:rPr>
              <a:t>Çözüm </a:t>
            </a:r>
            <a:endParaRPr lang="tr-TR" sz="32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endParaRPr lang="tr-TR" sz="2800" dirty="0"/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endParaRPr lang="tr-TR" sz="2800" dirty="0"/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endParaRPr lang="tr-TR" sz="2800" dirty="0"/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endParaRPr lang="tr-TR" sz="2800" dirty="0"/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  <p:sp>
        <p:nvSpPr>
          <p:cNvPr id="4" name="Rectangle 3"/>
          <p:cNvSpPr/>
          <p:nvPr/>
        </p:nvSpPr>
        <p:spPr>
          <a:xfrm>
            <a:off x="4942284" y="3418055"/>
            <a:ext cx="2592288" cy="12961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solidFill>
                  <a:srgbClr val="00B050"/>
                </a:solidFill>
              </a:rPr>
              <a:t>Kurutucu</a:t>
            </a:r>
          </a:p>
        </p:txBody>
      </p:sp>
      <p:cxnSp>
        <p:nvCxnSpPr>
          <p:cNvPr id="5" name="Straight Arrow Connector 4"/>
          <p:cNvCxnSpPr>
            <a:cxnSpLocks/>
            <a:stCxn id="4" idx="0"/>
          </p:cNvCxnSpPr>
          <p:nvPr/>
        </p:nvCxnSpPr>
        <p:spPr>
          <a:xfrm flipV="1">
            <a:off x="6238428" y="2822927"/>
            <a:ext cx="0" cy="5951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341884" y="3490379"/>
            <a:ext cx="2854391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/>
              <a:t>Yaş madde, 7 kg,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/>
              <a:t>KM=0.081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99941" y="4066127"/>
            <a:ext cx="264234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939513" y="3491145"/>
            <a:ext cx="3347391" cy="1194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/>
              <a:t>Kurutulmuş madde, X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/>
              <a:t>KM=0.90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7534572" y="4068055"/>
            <a:ext cx="264234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975375" y="2276872"/>
            <a:ext cx="526106" cy="603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solidFill>
                  <a:srgbClr val="FF0000"/>
                </a:solidFill>
              </a:rPr>
              <a:t>Su</a:t>
            </a:r>
          </a:p>
        </p:txBody>
      </p:sp>
      <p:sp>
        <p:nvSpPr>
          <p:cNvPr id="2" name="Rectangle 1"/>
          <p:cNvSpPr/>
          <p:nvPr/>
        </p:nvSpPr>
        <p:spPr>
          <a:xfrm>
            <a:off x="1944860" y="5161324"/>
            <a:ext cx="8807052" cy="60260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ct val="160000"/>
              </a:lnSpc>
            </a:pPr>
            <a:r>
              <a:rPr lang="tr-TR" b="1" dirty="0"/>
              <a:t>Şekil 3.6 Bir gıdanın kurutulmasında madde akış diyagramı </a:t>
            </a:r>
          </a:p>
        </p:txBody>
      </p:sp>
      <p:sp>
        <p:nvSpPr>
          <p:cNvPr id="12" name="Content Placeholder 13"/>
          <p:cNvSpPr txBox="1">
            <a:spLocks/>
          </p:cNvSpPr>
          <p:nvPr/>
        </p:nvSpPr>
        <p:spPr>
          <a:xfrm>
            <a:off x="1269709" y="1473200"/>
            <a:ext cx="10157354" cy="1794348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çözümüne ilişkin madde akış diyagramı Şekil 3.6'da gösterilmiştir. </a:t>
            </a:r>
          </a:p>
        </p:txBody>
      </p:sp>
    </p:spTree>
    <p:extLst>
      <p:ext uri="{BB962C8B-B14F-4D97-AF65-F5344CB8AC3E}">
        <p14:creationId xmlns:p14="http://schemas.microsoft.com/office/powerpoint/2010/main" val="295354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60000"/>
                <a:ext cx="10157354" cy="6165344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Örnek 3.5'te çevrilmiş değerlere göre, yukarıdaki genel eşitlikte yer alacak sayısal değerler aşağıda gösterilmiştir.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"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" 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bile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ş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eninin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k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ü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tle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fraksiyonu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 =</m:t>
                      </m:r>
                      <m:f>
                        <m:fPr>
                          <m:ctrlPr>
                            <a:rPr lang="tr-TR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"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bile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ş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eninin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tlesi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"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bile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ş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enini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i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ç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eren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kar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ışı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m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toplam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tlesi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 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"A" bileşeninin kütle fraksiyonu : Kurumuş materyaldeki kuru madde kütle fraksiyonu olup değeri %90 yani; 0.9‘dur.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60000"/>
                <a:ext cx="10157354" cy="6165344"/>
              </a:xfrm>
              <a:blipFill>
                <a:blip r:embed="rId2"/>
                <a:stretch>
                  <a:fillRect l="-780" r="-7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717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1929</Words>
  <Application>Microsoft Office PowerPoint</Application>
  <PresentationFormat>Özel</PresentationFormat>
  <Paragraphs>215</Paragraphs>
  <Slides>48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3" baseType="lpstr">
      <vt:lpstr>Arial</vt:lpstr>
      <vt:lpstr>Cambria Math</vt:lpstr>
      <vt:lpstr>Century Gothic</vt:lpstr>
      <vt:lpstr>Times New Roman</vt:lpstr>
      <vt:lpstr>Books 16x9</vt:lpstr>
      <vt:lpstr>Kütle ve Enerji Denklikleri Kütle Denkliği II</vt:lpstr>
      <vt:lpstr>Bu Hafta</vt:lpstr>
      <vt:lpstr>3.4 BİREYSEL MADDELERE KÜTLE DENKLİKLERİ </vt:lpstr>
      <vt:lpstr>PowerPoint Sunusu</vt:lpstr>
      <vt:lpstr>PowerPoint Sunusu</vt:lpstr>
      <vt:lpstr>PowerPoint Sunusu</vt:lpstr>
      <vt:lpstr>Örnek 3.5 </vt:lpstr>
      <vt:lpstr>Çözüm </vt:lpstr>
      <vt:lpstr>PowerPoint Sunusu</vt:lpstr>
      <vt:lpstr>PowerPoint Sunusu</vt:lpstr>
      <vt:lpstr>PowerPoint Sunusu</vt:lpstr>
      <vt:lpstr>PowerPoint Sunusu</vt:lpstr>
      <vt:lpstr>PowerPoint Sunusu</vt:lpstr>
      <vt:lpstr>3.5.1 Proses Grubu-1 - mekaniki önişlemler</vt:lpstr>
      <vt:lpstr>PowerPoint Sunusu</vt:lpstr>
      <vt:lpstr>PowerPoint Sunusu</vt:lpstr>
      <vt:lpstr>Örnek 3.6</vt:lpstr>
      <vt:lpstr>PowerPoint Sunusu</vt:lpstr>
      <vt:lpstr>Çözüm </vt:lpstr>
      <vt:lpstr>PowerPoint Sunusu</vt:lpstr>
      <vt:lpstr>PowerPoint Sunusu</vt:lpstr>
      <vt:lpstr>PowerPoint Sunusu</vt:lpstr>
      <vt:lpstr>3.5.2 Proses Grubu-2</vt:lpstr>
      <vt:lpstr>PowerPoint Sunusu</vt:lpstr>
      <vt:lpstr>Örnek 3.8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3.5.2 Proses Grubu-2 Meyve suları ve nektarları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3.9</vt:lpstr>
      <vt:lpstr>Çözüm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2019-03-24T05:16:18Z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